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89" r:id="rId3"/>
    <p:sldId id="258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52" autoAdjust="0"/>
    <p:restoredTop sz="94617" autoAdjust="0"/>
  </p:normalViewPr>
  <p:slideViewPr>
    <p:cSldViewPr snapToGrid="0" snapToObjects="1" showGuides="1">
      <p:cViewPr varScale="1">
        <p:scale>
          <a:sx n="89" d="100"/>
          <a:sy n="89" d="100"/>
        </p:scale>
        <p:origin x="168" y="6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6B2F8-E390-BD4F-9ACD-789C35D23CE3}" type="datetimeFigureOut">
              <a:rPr lang="en-US" smtClean="0"/>
              <a:t>4/19/19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0A0C1-BF67-B440-B7AD-B68AAB03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4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F8F81-D7B9-424E-B993-6D09B3871A4E}" type="datetimeFigureOut">
              <a:rPr lang="en-US" smtClean="0"/>
              <a:t>4/19/19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067B3-3AE6-DD4A-9E3D-C999AB39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046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8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9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9629"/>
            <a:ext cx="9124122" cy="51242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200" y="1743789"/>
            <a:ext cx="5334000" cy="678021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rgbClr val="FF66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200" y="2571750"/>
            <a:ext cx="5334000" cy="434975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rgbClr val="99CC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654C-B57E-F046-A7D9-4750140305B6}" type="datetime1">
              <a:rPr lang="en-US" smtClean="0"/>
              <a:t>4/19/19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Dong A University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Tuan Luong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760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DABBF-D74A-0544-A5E5-E17D94ECA189}" type="datetime1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09245" y="4767263"/>
            <a:ext cx="3948375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Dong A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Tuan Luong</a:t>
            </a:r>
          </a:p>
        </p:txBody>
      </p:sp>
    </p:spTree>
    <p:extLst>
      <p:ext uri="{BB962C8B-B14F-4D97-AF65-F5344CB8AC3E}">
        <p14:creationId xmlns:p14="http://schemas.microsoft.com/office/powerpoint/2010/main" val="107746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AA965-0748-274A-B6D4-EBE52188A7AF}" type="datetime1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09245" y="4767263"/>
            <a:ext cx="3948375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Dong A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Tuan Luong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72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0A2F-06A7-F840-B1E4-E6BABAFC3B53}" type="datetime1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09245" y="4767263"/>
            <a:ext cx="3948375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Dong A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Tuan Luong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263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57E6-041A-0345-93F9-0E371A1344E8}" type="datetime1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09245" y="4767263"/>
            <a:ext cx="3948375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Dong A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Tuan Luong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22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DA66B-C088-7145-B655-CF3A4FB9D89F}" type="datetime1">
              <a:rPr lang="en-US" smtClean="0"/>
              <a:t>4/19/19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09245" y="4767263"/>
            <a:ext cx="3948375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Dong A University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Tuan Luong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449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22"/>
            <a:ext cx="6611510" cy="5406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4553-E229-E04B-B01B-21705F2A4881}" type="datetime1">
              <a:rPr lang="en-US" smtClean="0"/>
              <a:t>4/19/19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09245" y="4767263"/>
            <a:ext cx="3948375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Dong A University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Tuan Luong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657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B46EA-2452-9842-BD16-27BE2567B0A9}" type="datetime1">
              <a:rPr lang="en-US" smtClean="0"/>
              <a:t>4/19/19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9245" y="4767263"/>
            <a:ext cx="3948375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Dong A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Tuan Luong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7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1F93C-1A25-364C-9FA4-38E19AE87390}" type="datetime1">
              <a:rPr lang="en-US" smtClean="0"/>
              <a:t>4/19/19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409245" y="4767263"/>
            <a:ext cx="3948375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Dong A University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Tuan Luong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07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6325"/>
            <a:ext cx="5111750" cy="351829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8244-03CE-A348-8143-CDC9A973140A}" type="datetime1">
              <a:rPr lang="en-US" smtClean="0"/>
              <a:t>4/19/19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09245" y="4767263"/>
            <a:ext cx="3948375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Dong A University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Tuan Luong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380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B366-FA7B-0D4B-9D0D-F31300B63074}" type="datetime1">
              <a:rPr lang="en-US" smtClean="0"/>
              <a:t>4/19/19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09245" y="4767263"/>
            <a:ext cx="3948375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Dong A University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Tuan Luong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17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15450"/>
            <a:ext cx="9124122" cy="511259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18872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ACC33-32EF-5C4A-B655-DF1DDAE8AE0B}" type="datetime1">
              <a:rPr lang="en-US" smtClean="0"/>
              <a:t>4/19/19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Tuan Luong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Dong A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71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 Learning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E3B08AF7-4237-6949-8335-F63F47C2C8CC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68557" y="4767263"/>
            <a:ext cx="4489063" cy="273844"/>
          </a:xfrm>
        </p:spPr>
        <p:txBody>
          <a:bodyPr/>
          <a:lstStyle/>
          <a:p>
            <a:r>
              <a:rPr lang="en-US" smtClean="0"/>
              <a:t>Dong A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1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about Machine Learning</a:t>
            </a:r>
          </a:p>
          <a:p>
            <a:r>
              <a:rPr lang="en-US" dirty="0" smtClean="0"/>
              <a:t>Supervised Learning vs. Unsupervised Learning</a:t>
            </a:r>
          </a:p>
          <a:p>
            <a:r>
              <a:rPr lang="en-US" dirty="0" smtClean="0"/>
              <a:t>Common Libraries &amp; Frameworks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Dong A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960" y="2082799"/>
            <a:ext cx="5115560" cy="678021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chemeClr val="accent6">
                    <a:lumMod val="75000"/>
                  </a:schemeClr>
                </a:solidFill>
                <a:cs typeface="Arial"/>
              </a:rPr>
              <a:t>Thank you</a:t>
            </a:r>
            <a:endParaRPr lang="en-US" sz="6600" dirty="0">
              <a:solidFill>
                <a:schemeClr val="accent6">
                  <a:lumMod val="75000"/>
                </a:schemeClr>
              </a:solidFill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68557" y="4767263"/>
            <a:ext cx="4489063" cy="273844"/>
          </a:xfrm>
        </p:spPr>
        <p:txBody>
          <a:bodyPr/>
          <a:lstStyle/>
          <a:p>
            <a:r>
              <a:rPr lang="en-US" smtClean="0"/>
              <a:t>Dong A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E3B08AF7-4237-6949-8335-F63F47C2C8C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2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Internal_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Template_Internal_Course</Template>
  <TotalTime>98</TotalTime>
  <Words>34</Words>
  <Application>Microsoft Macintosh PowerPoint</Application>
  <PresentationFormat>On-screen Show (16:9)</PresentationFormat>
  <Paragraphs>15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Template_Internal_Course</vt:lpstr>
      <vt:lpstr>Machine Learning </vt:lpstr>
      <vt:lpstr>Objective</vt:lpstr>
      <vt:lpstr>Thank you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 Tuan Linh (FHO.FWA)</dc:creator>
  <cp:lastModifiedBy>Tuan Luong</cp:lastModifiedBy>
  <cp:revision>27</cp:revision>
  <dcterms:created xsi:type="dcterms:W3CDTF">2015-08-31T01:44:46Z</dcterms:created>
  <dcterms:modified xsi:type="dcterms:W3CDTF">2019-04-19T02:54:19Z</dcterms:modified>
</cp:coreProperties>
</file>