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5"/>
  </p:notesMasterIdLst>
  <p:sldIdLst>
    <p:sldId id="257" r:id="rId2"/>
    <p:sldId id="315" r:id="rId3"/>
    <p:sldId id="313" r:id="rId4"/>
    <p:sldId id="260" r:id="rId5"/>
    <p:sldId id="327" r:id="rId6"/>
    <p:sldId id="325" r:id="rId7"/>
    <p:sldId id="323" r:id="rId8"/>
    <p:sldId id="328" r:id="rId9"/>
    <p:sldId id="331" r:id="rId10"/>
    <p:sldId id="324" r:id="rId11"/>
    <p:sldId id="326" r:id="rId12"/>
    <p:sldId id="329" r:id="rId13"/>
    <p:sldId id="33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43D0F-736B-45D2-8B13-0FD6FD3C0378}" v="6" dt="2024-03-25T22:40:00.084"/>
    <p1510:client id="{B80E43E0-234C-4059-B370-75419CA79795}" v="5" dt="2024-03-25T20:54:08.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1BE0E-9EE7-45CA-A234-C69411DF66A7}"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B44A7-B7DE-4210-98B2-296B60B7988E}" type="slidenum">
              <a:rPr lang="en-US" smtClean="0"/>
              <a:t>‹#›</a:t>
            </a:fld>
            <a:endParaRPr lang="en-US"/>
          </a:p>
        </p:txBody>
      </p:sp>
    </p:spTree>
    <p:extLst>
      <p:ext uri="{BB962C8B-B14F-4D97-AF65-F5344CB8AC3E}">
        <p14:creationId xmlns:p14="http://schemas.microsoft.com/office/powerpoint/2010/main" val="387127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a:p>
        </p:txBody>
      </p:sp>
    </p:spTree>
    <p:extLst>
      <p:ext uri="{BB962C8B-B14F-4D97-AF65-F5344CB8AC3E}">
        <p14:creationId xmlns:p14="http://schemas.microsoft.com/office/powerpoint/2010/main" val="377292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a:p>
        </p:txBody>
      </p:sp>
    </p:spTree>
    <p:extLst>
      <p:ext uri="{BB962C8B-B14F-4D97-AF65-F5344CB8AC3E}">
        <p14:creationId xmlns:p14="http://schemas.microsoft.com/office/powerpoint/2010/main" val="547223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371A8A-6493-48DB-AB91-2656C115DE8D}"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12285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D0B01-BB9D-4AE4-B61D-ADE1C9730F0F}"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85052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B64AB-86A6-47B2-95C2-863E52D75A8C}"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3F7584-A749-43F7-B9E5-21AD7560CF5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590167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E871C9-11AD-4C98-B52D-0D4D0DB33C0A}"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259233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E2DBB3A-762D-496D-BA4E-F571704B2B24}"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3F7584-A749-43F7-B9E5-21AD7560CF5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37688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DE1C63-3BC6-4E9E-B280-82C51BC4210E}"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3079872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7465F-E0EA-4B52-B1B7-41C7785759B6}"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1340194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20B3E-32BE-46EC-BDB6-4592201185E6}"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396727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46654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F54FDD97-6930-41B8-8894-5AD646B98F26}" type="datetime1">
              <a:rPr lang="en-US" smtClean="0"/>
              <a:t>3/26/2024</a:t>
            </a:fld>
            <a:endParaRPr lang="en-US"/>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95072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9E99BC34-896F-4F34-8E03-9C7CDA321DD7}" type="datetime1">
              <a:rPr lang="en-US" smtClean="0"/>
              <a:t>3/26/2024</a:t>
            </a:fld>
            <a:endParaRPr lang="en-US"/>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62003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E55993-7E08-4605-93E9-84A5E64C2738}"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2658777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A12994ED-584B-4F4A-86A0-32C32730724B}" type="datetime1">
              <a:rPr lang="en-US" smtClean="0"/>
              <a:t>3/26/2024</a:t>
            </a:fld>
            <a:endParaRPr lang="en-US"/>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a:t>Click to add table</a:t>
            </a:r>
          </a:p>
        </p:txBody>
      </p:sp>
    </p:spTree>
    <p:extLst>
      <p:ext uri="{BB962C8B-B14F-4D97-AF65-F5344CB8AC3E}">
        <p14:creationId xmlns:p14="http://schemas.microsoft.com/office/powerpoint/2010/main" val="4048960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a:t>Click to add text</a:t>
            </a:r>
          </a:p>
        </p:txBody>
      </p:sp>
    </p:spTree>
    <p:extLst>
      <p:ext uri="{BB962C8B-B14F-4D97-AF65-F5344CB8AC3E}">
        <p14:creationId xmlns:p14="http://schemas.microsoft.com/office/powerpoint/2010/main" val="317194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D4D18A-B0C3-49B4-9EF0-741D64C3D425}"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187051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D78D55-3AA2-45C7-A847-B5C4D2478EF9}"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324781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9F3FC9-3A27-416C-B038-A8AD16203426}" type="datetime1">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75327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5E6CEE-894C-4E3F-9A15-8B31EF9EED2D}" type="datetime1">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365459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69F21-E117-418B-8862-F07C29B53DBB}" type="datetime1">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133490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1895E-FA47-4AC0-B95D-262B4F466E50}"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137196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E41232-10BE-4146-A11B-12091EA5F8E8}"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3F7584-A749-43F7-B9E5-21AD7560CF5F}" type="slidenum">
              <a:rPr lang="en-US" smtClean="0"/>
              <a:t>‹#›</a:t>
            </a:fld>
            <a:endParaRPr lang="en-US"/>
          </a:p>
        </p:txBody>
      </p:sp>
    </p:spTree>
    <p:extLst>
      <p:ext uri="{BB962C8B-B14F-4D97-AF65-F5344CB8AC3E}">
        <p14:creationId xmlns:p14="http://schemas.microsoft.com/office/powerpoint/2010/main" val="372470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1FDC72-98E9-4902-B058-71CD475ED8E9}" type="datetime1">
              <a:rPr lang="en-US" smtClean="0"/>
              <a:t>3/26/2024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3F7584-A749-43F7-B9E5-21AD7560CF5F}" type="slidenum">
              <a:rPr lang="en-US" smtClean="0"/>
              <a:t>‹#›</a:t>
            </a:fld>
            <a:endParaRPr lang="en-US"/>
          </a:p>
        </p:txBody>
      </p:sp>
    </p:spTree>
    <p:extLst>
      <p:ext uri="{BB962C8B-B14F-4D97-AF65-F5344CB8AC3E}">
        <p14:creationId xmlns:p14="http://schemas.microsoft.com/office/powerpoint/2010/main" val="24706506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k0105/cicpdfmal2022"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23;p28">
            <a:extLst>
              <a:ext uri="{FF2B5EF4-FFF2-40B4-BE49-F238E27FC236}">
                <a16:creationId xmlns:a16="http://schemas.microsoft.com/office/drawing/2014/main" id="{B6A4571A-86E2-C470-4FCA-64DE4DED28F1}"/>
              </a:ext>
            </a:extLst>
          </p:cNvPr>
          <p:cNvSpPr txBox="1">
            <a:spLocks noGrp="1"/>
          </p:cNvSpPr>
          <p:nvPr/>
        </p:nvSpPr>
        <p:spPr bwMode="gray">
          <a:xfrm flipH="1">
            <a:off x="268169" y="2472461"/>
            <a:ext cx="11655662" cy="1339500"/>
          </a:xfrm>
          <a:prstGeom prst="rect">
            <a:avLst/>
          </a:prstGeom>
        </p:spPr>
        <p:txBody>
          <a:bodyPr spcFirstLastPara="1" vert="horz" wrap="square" lIns="91425" tIns="0" rIns="91425" bIns="0" rtlCol="0" anchor="t" anchorCtr="0">
            <a:noAutofit/>
          </a:bodyPr>
          <a:lstStyle>
            <a:lvl1pPr algn="l" defTabSz="342900" rtl="0" eaLnBrk="1" latinLnBrk="0" hangingPunct="1">
              <a:spcBef>
                <a:spcPct val="0"/>
              </a:spcBef>
              <a:buNone/>
              <a:defRPr sz="405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sz="4000" b="1" i="0">
                <a:solidFill>
                  <a:schemeClr val="tx1"/>
                </a:solidFill>
                <a:effectLst/>
                <a:latin typeface="Times New Roman" panose="02020603050405020304" pitchFamily="18" charset="0"/>
                <a:cs typeface="Times New Roman" panose="02020603050405020304" pitchFamily="18" charset="0"/>
              </a:rPr>
              <a:t>PHÁT HIỆN PHẦN MỀM ĐỘC HẠI PDF DỰA TRÊN CÂY QUYẾT ĐỊNH TỐI ƯU HÓA</a:t>
            </a:r>
            <a:endParaRPr lang="en-US" sz="4000" b="1">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Google Shape;925;p28">
            <a:extLst>
              <a:ext uri="{FF2B5EF4-FFF2-40B4-BE49-F238E27FC236}">
                <a16:creationId xmlns:a16="http://schemas.microsoft.com/office/drawing/2014/main" id="{93CA399B-3024-B892-232B-2445A455FF6B}"/>
              </a:ext>
            </a:extLst>
          </p:cNvPr>
          <p:cNvSpPr/>
          <p:nvPr/>
        </p:nvSpPr>
        <p:spPr>
          <a:xfrm flipH="1">
            <a:off x="1430708" y="5816052"/>
            <a:ext cx="29" cy="29"/>
          </a:xfrm>
          <a:custGeom>
            <a:avLst/>
            <a:gdLst/>
            <a:ahLst/>
            <a:cxnLst/>
            <a:rect l="l" t="t" r="r" b="b"/>
            <a:pathLst>
              <a:path w="1" h="1" fill="none" extrusionOk="0">
                <a:moveTo>
                  <a:pt x="1" y="1"/>
                </a:moveTo>
                <a:lnTo>
                  <a:pt x="1" y="1"/>
                </a:lnTo>
                <a:close/>
              </a:path>
            </a:pathLst>
          </a:custGeom>
          <a:solidFill>
            <a:schemeClr val="lt1"/>
          </a:solidFill>
          <a:ln w="5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grpSp>
        <p:nvGrpSpPr>
          <p:cNvPr id="7" name="Google Shape;926;p28">
            <a:extLst>
              <a:ext uri="{FF2B5EF4-FFF2-40B4-BE49-F238E27FC236}">
                <a16:creationId xmlns:a16="http://schemas.microsoft.com/office/drawing/2014/main" id="{4CC51CB7-1E86-7855-14B1-C82FFCC37D32}"/>
              </a:ext>
            </a:extLst>
          </p:cNvPr>
          <p:cNvGrpSpPr/>
          <p:nvPr/>
        </p:nvGrpSpPr>
        <p:grpSpPr>
          <a:xfrm flipH="1">
            <a:off x="8673755" y="4269939"/>
            <a:ext cx="1929500" cy="2210100"/>
            <a:chOff x="295725" y="-3462825"/>
            <a:chExt cx="1929500" cy="2210100"/>
          </a:xfrm>
        </p:grpSpPr>
        <p:sp>
          <p:nvSpPr>
            <p:cNvPr id="25" name="Google Shape;927;p28">
              <a:extLst>
                <a:ext uri="{FF2B5EF4-FFF2-40B4-BE49-F238E27FC236}">
                  <a16:creationId xmlns:a16="http://schemas.microsoft.com/office/drawing/2014/main" id="{562A177B-7150-8D85-E397-9EC870CC4C3F}"/>
                </a:ext>
              </a:extLst>
            </p:cNvPr>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26" name="Google Shape;928;p28">
              <a:extLst>
                <a:ext uri="{FF2B5EF4-FFF2-40B4-BE49-F238E27FC236}">
                  <a16:creationId xmlns:a16="http://schemas.microsoft.com/office/drawing/2014/main" id="{2BDF4C74-4FA2-1520-1CD3-8941E591ED9A}"/>
                </a:ext>
              </a:extLst>
            </p:cNvPr>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27" name="Google Shape;929;p28">
              <a:extLst>
                <a:ext uri="{FF2B5EF4-FFF2-40B4-BE49-F238E27FC236}">
                  <a16:creationId xmlns:a16="http://schemas.microsoft.com/office/drawing/2014/main" id="{2BD4C387-857A-A00D-4CAF-A895BF0E017D}"/>
                </a:ext>
              </a:extLst>
            </p:cNvPr>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28" name="Google Shape;930;p28">
              <a:extLst>
                <a:ext uri="{FF2B5EF4-FFF2-40B4-BE49-F238E27FC236}">
                  <a16:creationId xmlns:a16="http://schemas.microsoft.com/office/drawing/2014/main" id="{AE5A4D10-B453-AB79-5867-3BD564D46E12}"/>
                </a:ext>
              </a:extLst>
            </p:cNvPr>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29" name="Google Shape;931;p28">
              <a:extLst>
                <a:ext uri="{FF2B5EF4-FFF2-40B4-BE49-F238E27FC236}">
                  <a16:creationId xmlns:a16="http://schemas.microsoft.com/office/drawing/2014/main" id="{CE5746A7-3A91-9A5A-DCD6-39752CFB4D3C}"/>
                </a:ext>
              </a:extLst>
            </p:cNvPr>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0" name="Google Shape;932;p28">
              <a:extLst>
                <a:ext uri="{FF2B5EF4-FFF2-40B4-BE49-F238E27FC236}">
                  <a16:creationId xmlns:a16="http://schemas.microsoft.com/office/drawing/2014/main" id="{F0591E9A-4AFB-E0D8-2667-78B15BE8BBAE}"/>
                </a:ext>
              </a:extLst>
            </p:cNvPr>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1" name="Google Shape;933;p28">
              <a:extLst>
                <a:ext uri="{FF2B5EF4-FFF2-40B4-BE49-F238E27FC236}">
                  <a16:creationId xmlns:a16="http://schemas.microsoft.com/office/drawing/2014/main" id="{3CD9DA19-E802-36BA-6E98-0A8CE4A59A36}"/>
                </a:ext>
              </a:extLst>
            </p:cNvPr>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2" name="Google Shape;934;p28">
              <a:extLst>
                <a:ext uri="{FF2B5EF4-FFF2-40B4-BE49-F238E27FC236}">
                  <a16:creationId xmlns:a16="http://schemas.microsoft.com/office/drawing/2014/main" id="{AF8E058C-5ADA-5597-6876-53704D082C41}"/>
                </a:ext>
              </a:extLst>
            </p:cNvPr>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3" name="Google Shape;935;p28">
              <a:extLst>
                <a:ext uri="{FF2B5EF4-FFF2-40B4-BE49-F238E27FC236}">
                  <a16:creationId xmlns:a16="http://schemas.microsoft.com/office/drawing/2014/main" id="{6190E196-F597-F6F9-D69D-58A118ADEDC2}"/>
                </a:ext>
              </a:extLst>
            </p:cNvPr>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4" name="Google Shape;936;p28">
              <a:extLst>
                <a:ext uri="{FF2B5EF4-FFF2-40B4-BE49-F238E27FC236}">
                  <a16:creationId xmlns:a16="http://schemas.microsoft.com/office/drawing/2014/main" id="{55F6F8F0-C5AD-785A-A26B-15986D24E2F0}"/>
                </a:ext>
              </a:extLst>
            </p:cNvPr>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5" name="Google Shape;937;p28">
              <a:extLst>
                <a:ext uri="{FF2B5EF4-FFF2-40B4-BE49-F238E27FC236}">
                  <a16:creationId xmlns:a16="http://schemas.microsoft.com/office/drawing/2014/main" id="{D50819BC-1657-502D-2E50-A7C225629E57}"/>
                </a:ext>
              </a:extLst>
            </p:cNvPr>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6" name="Google Shape;938;p28">
              <a:extLst>
                <a:ext uri="{FF2B5EF4-FFF2-40B4-BE49-F238E27FC236}">
                  <a16:creationId xmlns:a16="http://schemas.microsoft.com/office/drawing/2014/main" id="{0F5DA139-B2E6-BFDC-9A6A-DCB4902B26EC}"/>
                </a:ext>
              </a:extLst>
            </p:cNvPr>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7" name="Google Shape;939;p28">
              <a:extLst>
                <a:ext uri="{FF2B5EF4-FFF2-40B4-BE49-F238E27FC236}">
                  <a16:creationId xmlns:a16="http://schemas.microsoft.com/office/drawing/2014/main" id="{E98A09BC-4008-340D-983F-76D1DB15699D}"/>
                </a:ext>
              </a:extLst>
            </p:cNvPr>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8" name="Google Shape;940;p28">
              <a:extLst>
                <a:ext uri="{FF2B5EF4-FFF2-40B4-BE49-F238E27FC236}">
                  <a16:creationId xmlns:a16="http://schemas.microsoft.com/office/drawing/2014/main" id="{C0B664DC-8590-1F22-70B6-85F0AF341EFB}"/>
                </a:ext>
              </a:extLst>
            </p:cNvPr>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39" name="Google Shape;941;p28">
              <a:extLst>
                <a:ext uri="{FF2B5EF4-FFF2-40B4-BE49-F238E27FC236}">
                  <a16:creationId xmlns:a16="http://schemas.microsoft.com/office/drawing/2014/main" id="{5243CF75-7BC3-31B7-712F-00CE452D94AC}"/>
                </a:ext>
              </a:extLst>
            </p:cNvPr>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0" name="Google Shape;942;p28">
              <a:extLst>
                <a:ext uri="{FF2B5EF4-FFF2-40B4-BE49-F238E27FC236}">
                  <a16:creationId xmlns:a16="http://schemas.microsoft.com/office/drawing/2014/main" id="{7B090534-32F4-13AE-2177-509F66EB3CF7}"/>
                </a:ext>
              </a:extLst>
            </p:cNvPr>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1" name="Google Shape;943;p28">
              <a:extLst>
                <a:ext uri="{FF2B5EF4-FFF2-40B4-BE49-F238E27FC236}">
                  <a16:creationId xmlns:a16="http://schemas.microsoft.com/office/drawing/2014/main" id="{DA16D9EF-A444-D2D4-6F4F-5E44E9D98BA6}"/>
                </a:ext>
              </a:extLst>
            </p:cNvPr>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2" name="Google Shape;944;p28">
              <a:extLst>
                <a:ext uri="{FF2B5EF4-FFF2-40B4-BE49-F238E27FC236}">
                  <a16:creationId xmlns:a16="http://schemas.microsoft.com/office/drawing/2014/main" id="{B9826899-1AAF-9B5E-0332-7EF36942818E}"/>
                </a:ext>
              </a:extLst>
            </p:cNvPr>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3" name="Google Shape;945;p28">
              <a:extLst>
                <a:ext uri="{FF2B5EF4-FFF2-40B4-BE49-F238E27FC236}">
                  <a16:creationId xmlns:a16="http://schemas.microsoft.com/office/drawing/2014/main" id="{10ABE2AD-6A19-8072-B033-21C1414D467A}"/>
                </a:ext>
              </a:extLst>
            </p:cNvPr>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4" name="Google Shape;946;p28">
              <a:extLst>
                <a:ext uri="{FF2B5EF4-FFF2-40B4-BE49-F238E27FC236}">
                  <a16:creationId xmlns:a16="http://schemas.microsoft.com/office/drawing/2014/main" id="{7BDB693E-D99F-F3CE-E51A-3B1F77EACEF4}"/>
                </a:ext>
              </a:extLst>
            </p:cNvPr>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5" name="Google Shape;947;p28">
              <a:extLst>
                <a:ext uri="{FF2B5EF4-FFF2-40B4-BE49-F238E27FC236}">
                  <a16:creationId xmlns:a16="http://schemas.microsoft.com/office/drawing/2014/main" id="{B1B77872-34C9-3933-E2A4-3696A8AD71CF}"/>
                </a:ext>
              </a:extLst>
            </p:cNvPr>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6" name="Google Shape;948;p28">
              <a:extLst>
                <a:ext uri="{FF2B5EF4-FFF2-40B4-BE49-F238E27FC236}">
                  <a16:creationId xmlns:a16="http://schemas.microsoft.com/office/drawing/2014/main" id="{257A3424-AF38-C5D3-1BCF-1E84D2DCB1A7}"/>
                </a:ext>
              </a:extLst>
            </p:cNvPr>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7" name="Google Shape;949;p28">
              <a:extLst>
                <a:ext uri="{FF2B5EF4-FFF2-40B4-BE49-F238E27FC236}">
                  <a16:creationId xmlns:a16="http://schemas.microsoft.com/office/drawing/2014/main" id="{19764C48-6F97-41F9-58B6-23D1FBE53057}"/>
                </a:ext>
              </a:extLst>
            </p:cNvPr>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8" name="Google Shape;950;p28">
              <a:extLst>
                <a:ext uri="{FF2B5EF4-FFF2-40B4-BE49-F238E27FC236}">
                  <a16:creationId xmlns:a16="http://schemas.microsoft.com/office/drawing/2014/main" id="{A7AAAD30-EFDA-FD3F-0828-DD6938D91E46}"/>
                </a:ext>
              </a:extLst>
            </p:cNvPr>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49" name="Google Shape;951;p28">
              <a:extLst>
                <a:ext uri="{FF2B5EF4-FFF2-40B4-BE49-F238E27FC236}">
                  <a16:creationId xmlns:a16="http://schemas.microsoft.com/office/drawing/2014/main" id="{9EECB041-B349-0CB3-5156-D62987CB9FA2}"/>
                </a:ext>
              </a:extLst>
            </p:cNvPr>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grpSp>
      <p:grpSp>
        <p:nvGrpSpPr>
          <p:cNvPr id="8" name="Google Shape;952;p28">
            <a:extLst>
              <a:ext uri="{FF2B5EF4-FFF2-40B4-BE49-F238E27FC236}">
                <a16:creationId xmlns:a16="http://schemas.microsoft.com/office/drawing/2014/main" id="{0A462265-0A12-9506-6F69-1DE66430DE2C}"/>
              </a:ext>
            </a:extLst>
          </p:cNvPr>
          <p:cNvGrpSpPr/>
          <p:nvPr/>
        </p:nvGrpSpPr>
        <p:grpSpPr>
          <a:xfrm>
            <a:off x="2565350" y="4205302"/>
            <a:ext cx="1040637" cy="901375"/>
            <a:chOff x="948060" y="3972813"/>
            <a:chExt cx="1040637" cy="901375"/>
          </a:xfrm>
        </p:grpSpPr>
        <p:grpSp>
          <p:nvGrpSpPr>
            <p:cNvPr id="18" name="Google Shape;953;p28">
              <a:extLst>
                <a:ext uri="{FF2B5EF4-FFF2-40B4-BE49-F238E27FC236}">
                  <a16:creationId xmlns:a16="http://schemas.microsoft.com/office/drawing/2014/main" id="{3BA313AF-689A-8B3C-4801-F13396C71EC0}"/>
                </a:ext>
              </a:extLst>
            </p:cNvPr>
            <p:cNvGrpSpPr/>
            <p:nvPr/>
          </p:nvGrpSpPr>
          <p:grpSpPr>
            <a:xfrm flipH="1">
              <a:off x="948060" y="3972813"/>
              <a:ext cx="716725" cy="901375"/>
              <a:chOff x="-3888525" y="-2483300"/>
              <a:chExt cx="716725" cy="901375"/>
            </a:xfrm>
          </p:grpSpPr>
          <p:sp>
            <p:nvSpPr>
              <p:cNvPr id="23" name="Google Shape;954;p28">
                <a:extLst>
                  <a:ext uri="{FF2B5EF4-FFF2-40B4-BE49-F238E27FC236}">
                    <a16:creationId xmlns:a16="http://schemas.microsoft.com/office/drawing/2014/main" id="{BFFD8E53-7471-CF7C-2D59-44AE62BF7B28}"/>
                  </a:ext>
                </a:extLst>
              </p:cNvPr>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24" name="Google Shape;955;p28">
                <a:extLst>
                  <a:ext uri="{FF2B5EF4-FFF2-40B4-BE49-F238E27FC236}">
                    <a16:creationId xmlns:a16="http://schemas.microsoft.com/office/drawing/2014/main" id="{50341F83-2F07-FE7F-C8DD-819015F93FA6}"/>
                  </a:ext>
                </a:extLst>
              </p:cNvPr>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grpSp>
        <p:grpSp>
          <p:nvGrpSpPr>
            <p:cNvPr id="19" name="Google Shape;956;p28">
              <a:extLst>
                <a:ext uri="{FF2B5EF4-FFF2-40B4-BE49-F238E27FC236}">
                  <a16:creationId xmlns:a16="http://schemas.microsoft.com/office/drawing/2014/main" id="{88940041-A32F-19C8-2172-AACE7101D3FA}"/>
                </a:ext>
              </a:extLst>
            </p:cNvPr>
            <p:cNvGrpSpPr/>
            <p:nvPr/>
          </p:nvGrpSpPr>
          <p:grpSpPr>
            <a:xfrm flipH="1">
              <a:off x="1664772" y="4493938"/>
              <a:ext cx="323925" cy="323650"/>
              <a:chOff x="1608625" y="299800"/>
              <a:chExt cx="323925" cy="323650"/>
            </a:xfrm>
          </p:grpSpPr>
          <p:sp>
            <p:nvSpPr>
              <p:cNvPr id="20" name="Google Shape;957;p28">
                <a:extLst>
                  <a:ext uri="{FF2B5EF4-FFF2-40B4-BE49-F238E27FC236}">
                    <a16:creationId xmlns:a16="http://schemas.microsoft.com/office/drawing/2014/main" id="{88638665-A558-6246-3922-93B143E3A110}"/>
                  </a:ext>
                </a:extLst>
              </p:cNvPr>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21" name="Google Shape;958;p28">
                <a:extLst>
                  <a:ext uri="{FF2B5EF4-FFF2-40B4-BE49-F238E27FC236}">
                    <a16:creationId xmlns:a16="http://schemas.microsoft.com/office/drawing/2014/main" id="{01CF5715-5CFB-A585-33EC-5E50EE699F12}"/>
                  </a:ext>
                </a:extLst>
              </p:cNvPr>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22" name="Google Shape;959;p28">
                <a:extLst>
                  <a:ext uri="{FF2B5EF4-FFF2-40B4-BE49-F238E27FC236}">
                    <a16:creationId xmlns:a16="http://schemas.microsoft.com/office/drawing/2014/main" id="{C490B410-0BDF-7DD8-9688-E009B61E9AAE}"/>
                  </a:ext>
                </a:extLst>
              </p:cNvPr>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grpSp>
      </p:grpSp>
      <p:grpSp>
        <p:nvGrpSpPr>
          <p:cNvPr id="9" name="Google Shape;960;p28">
            <a:extLst>
              <a:ext uri="{FF2B5EF4-FFF2-40B4-BE49-F238E27FC236}">
                <a16:creationId xmlns:a16="http://schemas.microsoft.com/office/drawing/2014/main" id="{9177311B-2075-47B3-81D9-ED5B2DDE4153}"/>
              </a:ext>
            </a:extLst>
          </p:cNvPr>
          <p:cNvGrpSpPr/>
          <p:nvPr/>
        </p:nvGrpSpPr>
        <p:grpSpPr>
          <a:xfrm>
            <a:off x="4091974" y="3298558"/>
            <a:ext cx="4208350" cy="135774"/>
            <a:chOff x="948060" y="3024234"/>
            <a:chExt cx="4208350" cy="135774"/>
          </a:xfrm>
        </p:grpSpPr>
        <p:sp>
          <p:nvSpPr>
            <p:cNvPr id="14" name="Google Shape;961;p28">
              <a:extLst>
                <a:ext uri="{FF2B5EF4-FFF2-40B4-BE49-F238E27FC236}">
                  <a16:creationId xmlns:a16="http://schemas.microsoft.com/office/drawing/2014/main" id="{9995EAE1-AEAA-CCC7-836A-BDCD827EF9C0}"/>
                </a:ext>
              </a:extLst>
            </p:cNvPr>
            <p:cNvSpPr/>
            <p:nvPr/>
          </p:nvSpPr>
          <p:spPr>
            <a:xfrm rot="-2700000" flipH="1">
              <a:off x="1692865" y="3024234"/>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16" name="Google Shape;963;p28">
              <a:extLst>
                <a:ext uri="{FF2B5EF4-FFF2-40B4-BE49-F238E27FC236}">
                  <a16:creationId xmlns:a16="http://schemas.microsoft.com/office/drawing/2014/main" id="{2B285185-397D-C162-864D-A9BF677081F5}"/>
                </a:ext>
              </a:extLst>
            </p:cNvPr>
            <p:cNvSpPr/>
            <p:nvPr/>
          </p:nvSpPr>
          <p:spPr>
            <a:xfrm flipH="1">
              <a:off x="5099410" y="3062618"/>
              <a:ext cx="57000" cy="57000"/>
            </a:xfrm>
            <a:prstGeom prst="ellipse">
              <a:avLst/>
            </a:pr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sp>
          <p:nvSpPr>
            <p:cNvPr id="17" name="Google Shape;964;p28">
              <a:extLst>
                <a:ext uri="{FF2B5EF4-FFF2-40B4-BE49-F238E27FC236}">
                  <a16:creationId xmlns:a16="http://schemas.microsoft.com/office/drawing/2014/main" id="{6C8E620A-BF1F-686D-60A0-099EC47B12E9}"/>
                </a:ext>
              </a:extLst>
            </p:cNvPr>
            <p:cNvSpPr/>
            <p:nvPr/>
          </p:nvSpPr>
          <p:spPr>
            <a:xfrm flipH="1">
              <a:off x="948060" y="3062642"/>
              <a:ext cx="57000" cy="57000"/>
            </a:xfrm>
            <a:prstGeom prst="ellipse">
              <a:avLst/>
            </a:prstGeom>
            <a:solidFill>
              <a:schemeClr val="lt1"/>
            </a:solid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sz="4000">
                <a:latin typeface="Times New Roman" panose="02020603050405020304" pitchFamily="18" charset="0"/>
                <a:cs typeface="Times New Roman" panose="02020603050405020304" pitchFamily="18" charset="0"/>
              </a:endParaRPr>
            </a:p>
          </p:txBody>
        </p:sp>
      </p:grpSp>
      <p:sp>
        <p:nvSpPr>
          <p:cNvPr id="10" name="Text Placeholder 3">
            <a:extLst>
              <a:ext uri="{FF2B5EF4-FFF2-40B4-BE49-F238E27FC236}">
                <a16:creationId xmlns:a16="http://schemas.microsoft.com/office/drawing/2014/main" id="{2AA54DBA-870E-04AC-53C4-07CD4F765F74}"/>
              </a:ext>
            </a:extLst>
          </p:cNvPr>
          <p:cNvSpPr txBox="1">
            <a:spLocks/>
          </p:cNvSpPr>
          <p:nvPr/>
        </p:nvSpPr>
        <p:spPr>
          <a:xfrm>
            <a:off x="1617290" y="377960"/>
            <a:ext cx="9144002" cy="790575"/>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Bef>
                <a:spcPts val="0"/>
              </a:spcBef>
              <a:defRPr/>
            </a:pPr>
            <a:r>
              <a:rPr lang="vi-VN" altLang="ko-KR"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a:t>
            </a:r>
            <a:r>
              <a:rPr lang="en-US" altLang="ko-KR"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ĐẠI HỌC TÀI NGUYÊN VÀ MÔI TRƯỜNG</a:t>
            </a:r>
            <a:endParaRPr lang="vi-VN" altLang="ko-KR"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Google Shape;831;p30">
            <a:extLst>
              <a:ext uri="{FF2B5EF4-FFF2-40B4-BE49-F238E27FC236}">
                <a16:creationId xmlns:a16="http://schemas.microsoft.com/office/drawing/2014/main" id="{EFB63C10-4511-AF80-C65B-9DDB59D61477}"/>
              </a:ext>
            </a:extLst>
          </p:cNvPr>
          <p:cNvSpPr txBox="1">
            <a:spLocks/>
          </p:cNvSpPr>
          <p:nvPr/>
        </p:nvSpPr>
        <p:spPr>
          <a:xfrm>
            <a:off x="3773185" y="1563832"/>
            <a:ext cx="4968931" cy="656141"/>
          </a:xfrm>
          <a:prstGeom prst="rect">
            <a:avLst/>
          </a:prstGeom>
          <a:no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err="1">
                <a:latin typeface="Times New Roman" panose="02020603050405020304" pitchFamily="18" charset="0"/>
                <a:cs typeface="Times New Roman" panose="02020603050405020304" pitchFamily="18" charset="0"/>
              </a:rPr>
              <a:t>Báo</a:t>
            </a:r>
            <a:r>
              <a:rPr lang="en-US" sz="4000" b="1">
                <a:latin typeface="Times New Roman" panose="02020603050405020304" pitchFamily="18" charset="0"/>
                <a:cs typeface="Times New Roman" panose="02020603050405020304" pitchFamily="18" charset="0"/>
              </a:rPr>
              <a:t> </a:t>
            </a:r>
            <a:r>
              <a:rPr lang="en-US" sz="4000" b="1" err="1">
                <a:latin typeface="Times New Roman" panose="02020603050405020304" pitchFamily="18" charset="0"/>
                <a:cs typeface="Times New Roman" panose="02020603050405020304" pitchFamily="18" charset="0"/>
              </a:rPr>
              <a:t>cáo</a:t>
            </a:r>
            <a:r>
              <a:rPr lang="en-US" sz="4000" b="1">
                <a:latin typeface="Times New Roman" panose="02020603050405020304" pitchFamily="18" charset="0"/>
                <a:cs typeface="Times New Roman" panose="02020603050405020304" pitchFamily="18" charset="0"/>
              </a:rPr>
              <a:t> </a:t>
            </a:r>
            <a:r>
              <a:rPr lang="en-US" sz="4000" b="1" err="1">
                <a:latin typeface="Times New Roman" panose="02020603050405020304" pitchFamily="18" charset="0"/>
                <a:cs typeface="Times New Roman" panose="02020603050405020304" pitchFamily="18" charset="0"/>
              </a:rPr>
              <a:t>giữa</a:t>
            </a:r>
            <a:r>
              <a:rPr lang="en-US" sz="4000" b="1">
                <a:latin typeface="Times New Roman" panose="02020603050405020304" pitchFamily="18" charset="0"/>
                <a:cs typeface="Times New Roman" panose="02020603050405020304" pitchFamily="18" charset="0"/>
              </a:rPr>
              <a:t> </a:t>
            </a:r>
            <a:r>
              <a:rPr lang="en-US" sz="4000" b="1" err="1">
                <a:latin typeface="Times New Roman" panose="02020603050405020304" pitchFamily="18" charset="0"/>
                <a:cs typeface="Times New Roman" panose="02020603050405020304" pitchFamily="18" charset="0"/>
              </a:rPr>
              <a:t>kì</a:t>
            </a:r>
            <a:endParaRPr lang="en-US" sz="4000" b="1">
              <a:latin typeface="Times New Roman" panose="02020603050405020304" pitchFamily="18" charset="0"/>
              <a:cs typeface="Times New Roman" panose="02020603050405020304" pitchFamily="18" charset="0"/>
            </a:endParaRPr>
          </a:p>
        </p:txBody>
      </p:sp>
      <p:sp>
        <p:nvSpPr>
          <p:cNvPr id="13" name="Slide Number Placeholder 1">
            <a:extLst>
              <a:ext uri="{FF2B5EF4-FFF2-40B4-BE49-F238E27FC236}">
                <a16:creationId xmlns:a16="http://schemas.microsoft.com/office/drawing/2014/main" id="{C2F599DE-7A39-2D7A-B9EF-2C75EC1751B5}"/>
              </a:ext>
            </a:extLst>
          </p:cNvPr>
          <p:cNvSpPr>
            <a:spLocks noGrp="1"/>
          </p:cNvSpPr>
          <p:nvPr/>
        </p:nvSpPr>
        <p:spPr bwMode="gray">
          <a:xfrm>
            <a:off x="9381696" y="453286"/>
            <a:ext cx="628649" cy="575765"/>
          </a:xfrm>
          <a:prstGeom prst="rect">
            <a:avLst/>
          </a:prstGeom>
        </p:spPr>
        <p:txBody>
          <a:bodyPr vert="horz" lIns="91440" tIns="45720" rIns="91440" bIns="45720" rtlCol="0" anchor="b"/>
          <a:lstStyle>
            <a:defPPr>
              <a:defRPr lang="en-US"/>
            </a:defPPr>
            <a:lvl1pPr marL="0" algn="ctr" defTabSz="457200" rtl="0" eaLnBrk="1" latinLnBrk="0" hangingPunct="1">
              <a:defRPr sz="21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984FB6-7BF3-4DD0-8420-5F58C0AC1D89}" type="slidenum">
              <a:rPr lang="en-US" sz="4000" smtClean="0">
                <a:solidFill>
                  <a:schemeClr val="tx1"/>
                </a:solidFill>
                <a:latin typeface="Times New Roman" panose="02020603050405020304" pitchFamily="18" charset="0"/>
                <a:cs typeface="Times New Roman" panose="02020603050405020304" pitchFamily="18" charset="0"/>
              </a:rPr>
              <a:pPr/>
              <a:t>1</a:t>
            </a:fld>
            <a:endParaRPr lang="en-US" sz="4000">
              <a:solidFill>
                <a:schemeClr val="tx1"/>
              </a:solidFill>
              <a:latin typeface="Times New Roman" panose="02020603050405020304" pitchFamily="18" charset="0"/>
              <a:cs typeface="Times New Roman" panose="02020603050405020304" pitchFamily="18" charset="0"/>
            </a:endParaRPr>
          </a:p>
        </p:txBody>
      </p:sp>
      <p:graphicFrame>
        <p:nvGraphicFramePr>
          <p:cNvPr id="53" name="Table 52">
            <a:extLst>
              <a:ext uri="{FF2B5EF4-FFF2-40B4-BE49-F238E27FC236}">
                <a16:creationId xmlns:a16="http://schemas.microsoft.com/office/drawing/2014/main" id="{C2452D90-CE58-482F-4F60-BA64A17A073A}"/>
              </a:ext>
            </a:extLst>
          </p:cNvPr>
          <p:cNvGraphicFramePr>
            <a:graphicFrameLocks noGrp="1"/>
          </p:cNvGraphicFramePr>
          <p:nvPr/>
        </p:nvGraphicFramePr>
        <p:xfrm>
          <a:off x="728167" y="4526929"/>
          <a:ext cx="11058968" cy="2103120"/>
        </p:xfrm>
        <a:graphic>
          <a:graphicData uri="http://schemas.openxmlformats.org/drawingml/2006/table">
            <a:tbl>
              <a:tblPr firstRow="1" bandRow="1">
                <a:tableStyleId>{0505E3EF-67EA-436B-97B2-0124C06EBD24}</a:tableStyleId>
              </a:tblPr>
              <a:tblGrid>
                <a:gridCol w="5529484">
                  <a:extLst>
                    <a:ext uri="{9D8B030D-6E8A-4147-A177-3AD203B41FA5}">
                      <a16:colId xmlns:a16="http://schemas.microsoft.com/office/drawing/2014/main" val="316847047"/>
                    </a:ext>
                  </a:extLst>
                </a:gridCol>
                <a:gridCol w="5529484">
                  <a:extLst>
                    <a:ext uri="{9D8B030D-6E8A-4147-A177-3AD203B41FA5}">
                      <a16:colId xmlns:a16="http://schemas.microsoft.com/office/drawing/2014/main" val="595772025"/>
                    </a:ext>
                  </a:extLst>
                </a:gridCol>
              </a:tblGrid>
              <a:tr h="370840">
                <a:tc>
                  <a:txBody>
                    <a:bodyPr/>
                    <a:lstStyle/>
                    <a:p>
                      <a:pPr marL="26988">
                        <a:spcBef>
                          <a:spcPct val="20000"/>
                        </a:spcBef>
                        <a:defRPr/>
                      </a:pPr>
                      <a:r>
                        <a:rPr lang="en-US" sz="4000" b="1">
                          <a:latin typeface="Times New Roman" panose="02020603050405020304" pitchFamily="18" charset="0"/>
                          <a:cs typeface="Times New Roman" panose="02020603050405020304" pitchFamily="18" charset="0"/>
                        </a:rPr>
                        <a:t>Vũ Minh </a:t>
                      </a:r>
                      <a:r>
                        <a:rPr lang="en-US" sz="4000" b="1" err="1">
                          <a:latin typeface="Times New Roman" panose="02020603050405020304" pitchFamily="18" charset="0"/>
                          <a:cs typeface="Times New Roman" panose="02020603050405020304" pitchFamily="18" charset="0"/>
                        </a:rPr>
                        <a:t>Đức</a:t>
                      </a:r>
                      <a:endParaRPr lang="en-US" sz="4000" b="1">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4000" b="1">
                          <a:latin typeface="Times New Roman" panose="02020603050405020304" pitchFamily="18" charset="0"/>
                          <a:cs typeface="Times New Roman" panose="02020603050405020304" pitchFamily="18" charset="0"/>
                        </a:rPr>
                        <a:t>0950080093</a:t>
                      </a:r>
                      <a:endParaRPr lang="en-US" sz="40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72425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a:latin typeface="Times New Roman" panose="02020603050405020304" pitchFamily="18" charset="0"/>
                          <a:cs typeface="Times New Roman" panose="02020603050405020304" pitchFamily="18" charset="0"/>
                        </a:rPr>
                        <a:t>Phạm </a:t>
                      </a:r>
                      <a:r>
                        <a:rPr lang="en-US" sz="4000" b="1" err="1">
                          <a:latin typeface="Times New Roman" panose="02020603050405020304" pitchFamily="18" charset="0"/>
                          <a:cs typeface="Times New Roman" panose="02020603050405020304" pitchFamily="18" charset="0"/>
                        </a:rPr>
                        <a:t>Thị</a:t>
                      </a:r>
                      <a:r>
                        <a:rPr lang="en-US" sz="4000" b="1">
                          <a:latin typeface="Times New Roman" panose="02020603050405020304" pitchFamily="18" charset="0"/>
                          <a:cs typeface="Times New Roman" panose="02020603050405020304" pitchFamily="18" charset="0"/>
                        </a:rPr>
                        <a:t> </a:t>
                      </a:r>
                      <a:r>
                        <a:rPr lang="en-US" sz="4000" b="1" err="1">
                          <a:latin typeface="Times New Roman" panose="02020603050405020304" pitchFamily="18" charset="0"/>
                          <a:cs typeface="Times New Roman" panose="02020603050405020304" pitchFamily="18" charset="0"/>
                        </a:rPr>
                        <a:t>Thảo</a:t>
                      </a:r>
                      <a:r>
                        <a:rPr lang="en-US" sz="4000" b="1">
                          <a:latin typeface="Times New Roman" panose="02020603050405020304" pitchFamily="18" charset="0"/>
                          <a:cs typeface="Times New Roman" panose="02020603050405020304" pitchFamily="18" charset="0"/>
                        </a:rPr>
                        <a:t> </a:t>
                      </a:r>
                      <a:r>
                        <a:rPr lang="en-US" sz="4000" b="1" err="1">
                          <a:latin typeface="Times New Roman" panose="02020603050405020304" pitchFamily="18" charset="0"/>
                          <a:cs typeface="Times New Roman" panose="02020603050405020304" pitchFamily="18" charset="0"/>
                        </a:rPr>
                        <a:t>Dương</a:t>
                      </a:r>
                      <a:endParaRPr lang="en-US" sz="4000" b="1">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4000" b="1">
                          <a:latin typeface="Times New Roman" panose="02020603050405020304" pitchFamily="18" charset="0"/>
                          <a:cs typeface="Times New Roman" panose="02020603050405020304" pitchFamily="18" charset="0"/>
                        </a:rPr>
                        <a:t>0950080095</a:t>
                      </a:r>
                      <a:endParaRPr lang="en-US" sz="40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8419898"/>
                  </a:ext>
                </a:extLst>
              </a:tr>
              <a:tr h="370840">
                <a:tc>
                  <a:txBody>
                    <a:bodyPr/>
                    <a:lstStyle/>
                    <a:p>
                      <a:pPr marL="26988">
                        <a:spcBef>
                          <a:spcPct val="20000"/>
                        </a:spcBef>
                        <a:defRPr/>
                      </a:pPr>
                      <a:r>
                        <a:rPr lang="en-US" sz="4000" b="1">
                          <a:latin typeface="Times New Roman" panose="02020603050405020304" pitchFamily="18" charset="0"/>
                          <a:cs typeface="Times New Roman" panose="02020603050405020304" pitchFamily="18" charset="0"/>
                        </a:rPr>
                        <a:t>Phạm Minh Tuấn</a:t>
                      </a:r>
                    </a:p>
                  </a:txBody>
                  <a:tcPr/>
                </a:tc>
                <a:tc>
                  <a:txBody>
                    <a:bodyPr/>
                    <a:lstStyle/>
                    <a:p>
                      <a:r>
                        <a:rPr lang="en-US" sz="4000" b="1">
                          <a:latin typeface="Times New Roman" panose="02020603050405020304" pitchFamily="18" charset="0"/>
                          <a:cs typeface="Times New Roman" panose="02020603050405020304" pitchFamily="18" charset="0"/>
                        </a:rPr>
                        <a:t>0950080115</a:t>
                      </a:r>
                    </a:p>
                  </a:txBody>
                  <a:tcPr/>
                </a:tc>
                <a:extLst>
                  <a:ext uri="{0D108BD9-81ED-4DB2-BD59-A6C34878D82A}">
                    <a16:rowId xmlns:a16="http://schemas.microsoft.com/office/drawing/2014/main" val="1011398087"/>
                  </a:ext>
                </a:extLst>
              </a:tr>
            </a:tbl>
          </a:graphicData>
        </a:graphic>
      </p:graphicFrame>
      <p:sp>
        <p:nvSpPr>
          <p:cNvPr id="54" name="Google Shape;831;p30">
            <a:extLst>
              <a:ext uri="{FF2B5EF4-FFF2-40B4-BE49-F238E27FC236}">
                <a16:creationId xmlns:a16="http://schemas.microsoft.com/office/drawing/2014/main" id="{904406DB-8C99-80D7-82BF-5FBC5C83E5BC}"/>
              </a:ext>
            </a:extLst>
          </p:cNvPr>
          <p:cNvSpPr txBox="1">
            <a:spLocks/>
          </p:cNvSpPr>
          <p:nvPr/>
        </p:nvSpPr>
        <p:spPr>
          <a:xfrm>
            <a:off x="3847949" y="3822686"/>
            <a:ext cx="4968931" cy="656141"/>
          </a:xfrm>
          <a:prstGeom prst="rect">
            <a:avLst/>
          </a:prstGeom>
          <a:noFill/>
          <a:ln>
            <a:noFill/>
          </a:ln>
        </p:spPr>
        <p:txBody>
          <a:bodyPr spcFirstLastPara="1" wrap="square" lIns="91425" tIns="91425" rIns="91425" bIns="91425"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err="1">
                <a:latin typeface="Times New Roman" panose="02020603050405020304" pitchFamily="18" charset="0"/>
                <a:cs typeface="Times New Roman" panose="02020603050405020304" pitchFamily="18" charset="0"/>
              </a:rPr>
              <a:t>Nhóm</a:t>
            </a:r>
            <a:r>
              <a:rPr lang="en-US" sz="4000" b="1">
                <a:latin typeface="Times New Roman" panose="02020603050405020304" pitchFamily="18" charset="0"/>
                <a:cs typeface="Times New Roman" panose="02020603050405020304" pitchFamily="18" charset="0"/>
              </a:rPr>
              <a:t> 4</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8D8BF2-632B-E55B-5A3E-F8005781E080}"/>
              </a:ext>
            </a:extLst>
          </p:cNvPr>
          <p:cNvSpPr>
            <a:spLocks noGrp="1"/>
          </p:cNvSpPr>
          <p:nvPr>
            <p:ph type="sldNum" sz="quarter" idx="12"/>
          </p:nvPr>
        </p:nvSpPr>
        <p:spPr/>
        <p:txBody>
          <a:bodyPr/>
          <a:lstStyle/>
          <a:p>
            <a:fld id="{294A09A9-5501-47C1-A89A-A340965A2BE2}" type="slidenum">
              <a:rPr lang="en-US" smtClean="0"/>
              <a:pPr/>
              <a:t>10</a:t>
            </a:fld>
            <a:endParaRPr lang="en-US"/>
          </a:p>
        </p:txBody>
      </p:sp>
      <p:sp>
        <p:nvSpPr>
          <p:cNvPr id="6" name="Tiêu đề 1">
            <a:extLst>
              <a:ext uri="{FF2B5EF4-FFF2-40B4-BE49-F238E27FC236}">
                <a16:creationId xmlns:a16="http://schemas.microsoft.com/office/drawing/2014/main" id="{9A8B5F8B-712F-DBD2-0519-D097E1CDBB77}"/>
              </a:ext>
            </a:extLst>
          </p:cNvPr>
          <p:cNvSpPr>
            <a:spLocks noGrp="1"/>
          </p:cNvSpPr>
          <p:nvPr>
            <p:ph type="title" idx="4294967295"/>
          </p:nvPr>
        </p:nvSpPr>
        <p:spPr>
          <a:xfrm>
            <a:off x="0" y="207963"/>
            <a:ext cx="12192000" cy="593725"/>
          </a:xfrm>
        </p:spPr>
        <p:txBody>
          <a:bodyPr>
            <a:noAutofit/>
          </a:bodyPr>
          <a:lstStyle/>
          <a:p>
            <a:pPr algn="ctr"/>
            <a:r>
              <a:rPr lang="en-GB" sz="4000" b="1" dirty="0">
                <a:latin typeface="Times New Roman" panose="02020603050405020304" pitchFamily="18" charset="0"/>
                <a:cs typeface="Times New Roman" panose="02020603050405020304" pitchFamily="18" charset="0"/>
              </a:rPr>
              <a:t>7.Kết </a:t>
            </a:r>
            <a:r>
              <a:rPr lang="en-GB" sz="4000" b="1" dirty="0" err="1">
                <a:latin typeface="Times New Roman" panose="02020603050405020304" pitchFamily="18" charset="0"/>
                <a:cs typeface="Times New Roman" panose="02020603050405020304" pitchFamily="18" charset="0"/>
              </a:rPr>
              <a:t>quả</a:t>
            </a:r>
            <a:r>
              <a:rPr lang="en-GB" sz="4000" b="1" dirty="0">
                <a:latin typeface="Times New Roman" panose="02020603050405020304" pitchFamily="18" charset="0"/>
                <a:cs typeface="Times New Roman" panose="02020603050405020304" pitchFamily="18" charset="0"/>
              </a:rPr>
              <a:t> </a:t>
            </a:r>
            <a:r>
              <a:rPr lang="en-GB" sz="4000" b="1" dirty="0" err="1">
                <a:latin typeface="Times New Roman" panose="02020603050405020304" pitchFamily="18" charset="0"/>
                <a:cs typeface="Times New Roman" panose="02020603050405020304" pitchFamily="18" charset="0"/>
              </a:rPr>
              <a:t>thuật</a:t>
            </a:r>
            <a:r>
              <a:rPr lang="en-GB" sz="4000" b="1" dirty="0">
                <a:latin typeface="Times New Roman" panose="02020603050405020304" pitchFamily="18" charset="0"/>
                <a:cs typeface="Times New Roman" panose="02020603050405020304" pitchFamily="18" charset="0"/>
              </a:rPr>
              <a:t> </a:t>
            </a:r>
            <a:r>
              <a:rPr lang="en-GB" sz="4000" b="1" dirty="0" err="1">
                <a:latin typeface="Times New Roman" panose="02020603050405020304" pitchFamily="18" charset="0"/>
                <a:cs typeface="Times New Roman" panose="02020603050405020304" pitchFamily="18" charset="0"/>
              </a:rPr>
              <a:t>toán</a:t>
            </a:r>
            <a:endParaRPr lang="en-GB" sz="4000" b="1" dirty="0">
              <a:latin typeface="Times New Roman" panose="02020603050405020304" pitchFamily="18" charset="0"/>
              <a:cs typeface="Times New Roman" panose="02020603050405020304" pitchFamily="18" charset="0"/>
            </a:endParaRPr>
          </a:p>
        </p:txBody>
      </p:sp>
      <p:graphicFrame>
        <p:nvGraphicFramePr>
          <p:cNvPr id="8" name="Google Shape;2242;p42">
            <a:extLst>
              <a:ext uri="{FF2B5EF4-FFF2-40B4-BE49-F238E27FC236}">
                <a16:creationId xmlns:a16="http://schemas.microsoft.com/office/drawing/2014/main" id="{BD02909F-CA52-79A5-D3F2-FFD04648CEAC}"/>
              </a:ext>
            </a:extLst>
          </p:cNvPr>
          <p:cNvGraphicFramePr/>
          <p:nvPr>
            <p:extLst>
              <p:ext uri="{D42A27DB-BD31-4B8C-83A1-F6EECF244321}">
                <p14:modId xmlns:p14="http://schemas.microsoft.com/office/powerpoint/2010/main" val="419274403"/>
              </p:ext>
            </p:extLst>
          </p:nvPr>
        </p:nvGraphicFramePr>
        <p:xfrm>
          <a:off x="3584175" y="1928710"/>
          <a:ext cx="5023648" cy="4114650"/>
        </p:xfrm>
        <a:graphic>
          <a:graphicData uri="http://schemas.openxmlformats.org/drawingml/2006/table">
            <a:tbl>
              <a:tblPr>
                <a:tableStyleId>{284E427A-3D55-4303-BF80-6455036E1DE7}</a:tableStyleId>
              </a:tblPr>
              <a:tblGrid>
                <a:gridCol w="2973231">
                  <a:extLst>
                    <a:ext uri="{9D8B030D-6E8A-4147-A177-3AD203B41FA5}">
                      <a16:colId xmlns:a16="http://schemas.microsoft.com/office/drawing/2014/main" val="20000"/>
                    </a:ext>
                  </a:extLst>
                </a:gridCol>
                <a:gridCol w="2050417">
                  <a:extLst>
                    <a:ext uri="{9D8B030D-6E8A-4147-A177-3AD203B41FA5}">
                      <a16:colId xmlns:a16="http://schemas.microsoft.com/office/drawing/2014/main" val="20001"/>
                    </a:ext>
                  </a:extLst>
                </a:gridCol>
              </a:tblGrid>
              <a:tr h="353638">
                <a:tc>
                  <a:txBody>
                    <a:bodyPr/>
                    <a:lstStyle/>
                    <a:p>
                      <a:pPr marL="0" lvl="0" indent="0" algn="ctr" rtl="0">
                        <a:spcBef>
                          <a:spcPts val="0"/>
                        </a:spcBef>
                        <a:spcAft>
                          <a:spcPts val="0"/>
                        </a:spcAft>
                        <a:buNone/>
                      </a:pPr>
                      <a:endParaRPr sz="3500" b="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 sz="3500" b="0">
                          <a:solidFill>
                            <a:schemeClr val="tx1"/>
                          </a:solidFill>
                          <a:latin typeface="Times New Roman" panose="02020603050405020304" pitchFamily="18" charset="0"/>
                          <a:cs typeface="Times New Roman" panose="02020603050405020304" pitchFamily="18" charset="0"/>
                          <a:sym typeface="Barlow Semi Condensed Medium"/>
                        </a:rPr>
                        <a:t>Score</a:t>
                      </a:r>
                      <a:endParaRPr sz="3500" b="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10000"/>
                  </a:ext>
                </a:extLst>
              </a:tr>
              <a:tr h="504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500" b="0" kern="1200">
                          <a:solidFill>
                            <a:schemeClr val="tx1"/>
                          </a:solidFill>
                          <a:effectLst/>
                          <a:latin typeface="Times New Roman" panose="02020603050405020304" pitchFamily="18" charset="0"/>
                          <a:cs typeface="Times New Roman" panose="02020603050405020304" pitchFamily="18" charset="0"/>
                        </a:rPr>
                        <a:t>accuracy</a:t>
                      </a:r>
                      <a:endParaRPr lang="en-US" sz="3500" b="0" kern="120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GB" sz="3500" b="0" dirty="0">
                          <a:solidFill>
                            <a:schemeClr val="tx1"/>
                          </a:solidFill>
                          <a:latin typeface="Times New Roman" panose="02020603050405020304" pitchFamily="18" charset="0"/>
                          <a:cs typeface="Times New Roman" panose="02020603050405020304" pitchFamily="18" charset="0"/>
                          <a:sym typeface="Barlow Semi Condensed Medium"/>
                        </a:rPr>
                        <a:t>0.96</a:t>
                      </a:r>
                      <a:endParaRPr sz="3500" b="0" dirty="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10001"/>
                  </a:ext>
                </a:extLst>
              </a:tr>
              <a:tr h="5878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500" b="0" kern="1200">
                          <a:solidFill>
                            <a:schemeClr val="tx1"/>
                          </a:solidFill>
                          <a:effectLst/>
                          <a:latin typeface="Times New Roman" panose="02020603050405020304" pitchFamily="18" charset="0"/>
                          <a:cs typeface="Times New Roman" panose="02020603050405020304" pitchFamily="18" charset="0"/>
                        </a:rPr>
                        <a:t>precision</a:t>
                      </a:r>
                      <a:endParaRPr lang="en-US" sz="3500" b="0" kern="120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US" sz="3500" b="0" dirty="0">
                          <a:solidFill>
                            <a:schemeClr val="tx1"/>
                          </a:solidFill>
                          <a:latin typeface="Times New Roman" panose="02020603050405020304" pitchFamily="18" charset="0"/>
                          <a:cs typeface="Times New Roman" panose="02020603050405020304" pitchFamily="18" charset="0"/>
                          <a:sym typeface="Barlow Semi Condensed Medium"/>
                        </a:rPr>
                        <a:t>0.98</a:t>
                      </a:r>
                      <a:endParaRPr sz="3500" b="0" dirty="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10002"/>
                  </a:ext>
                </a:extLst>
              </a:tr>
              <a:tr h="504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500" b="0" kern="1200">
                          <a:solidFill>
                            <a:schemeClr val="tx1"/>
                          </a:solidFill>
                          <a:effectLst/>
                          <a:latin typeface="Times New Roman" panose="02020603050405020304" pitchFamily="18" charset="0"/>
                          <a:cs typeface="Times New Roman" panose="02020603050405020304" pitchFamily="18" charset="0"/>
                        </a:rPr>
                        <a:t>recall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3500" b="0" kern="120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US" sz="3500" b="0" dirty="0">
                          <a:solidFill>
                            <a:schemeClr val="tx1"/>
                          </a:solidFill>
                          <a:latin typeface="Times New Roman" panose="02020603050405020304" pitchFamily="18" charset="0"/>
                          <a:cs typeface="Times New Roman" panose="02020603050405020304" pitchFamily="18" charset="0"/>
                          <a:sym typeface="Barlow Semi Condensed Medium"/>
                        </a:rPr>
                        <a:t>0.95</a:t>
                      </a:r>
                      <a:endParaRPr sz="3500" b="0" dirty="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3258882170"/>
                  </a:ext>
                </a:extLst>
              </a:tr>
              <a:tr h="504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500" b="0" kern="1200">
                          <a:solidFill>
                            <a:schemeClr val="tx1"/>
                          </a:solidFill>
                          <a:effectLst/>
                          <a:latin typeface="Times New Roman" panose="02020603050405020304" pitchFamily="18" charset="0"/>
                          <a:cs typeface="Times New Roman" panose="02020603050405020304" pitchFamily="18" charset="0"/>
                        </a:rPr>
                        <a:t>f1</a:t>
                      </a:r>
                      <a:endParaRPr lang="en-US" sz="3500" b="0" kern="120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US" sz="3500" b="0" dirty="0">
                          <a:solidFill>
                            <a:schemeClr val="tx1"/>
                          </a:solidFill>
                          <a:latin typeface="Times New Roman" panose="02020603050405020304" pitchFamily="18" charset="0"/>
                          <a:cs typeface="Times New Roman" panose="02020603050405020304" pitchFamily="18" charset="0"/>
                          <a:sym typeface="Barlow Semi Condensed Medium"/>
                        </a:rPr>
                        <a:t>0.96</a:t>
                      </a:r>
                      <a:endParaRPr sz="3500" b="0" dirty="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2373691036"/>
                  </a:ext>
                </a:extLst>
              </a:tr>
            </a:tbl>
          </a:graphicData>
        </a:graphic>
      </p:graphicFrame>
      <p:sp>
        <p:nvSpPr>
          <p:cNvPr id="4" name="TextBox 3">
            <a:extLst>
              <a:ext uri="{FF2B5EF4-FFF2-40B4-BE49-F238E27FC236}">
                <a16:creationId xmlns:a16="http://schemas.microsoft.com/office/drawing/2014/main" id="{F95D081A-3276-EA07-4D01-F09EF27D0C4C}"/>
              </a:ext>
            </a:extLst>
          </p:cNvPr>
          <p:cNvSpPr txBox="1"/>
          <p:nvPr/>
        </p:nvSpPr>
        <p:spPr>
          <a:xfrm>
            <a:off x="0" y="1180533"/>
            <a:ext cx="12192000" cy="630942"/>
          </a:xfrm>
          <a:prstGeom prst="rect">
            <a:avLst/>
          </a:prstGeom>
          <a:noFill/>
        </p:spPr>
        <p:txBody>
          <a:bodyPr wrap="square">
            <a:spAutoFit/>
          </a:bodyPr>
          <a:lstStyle/>
          <a:p>
            <a:pPr algn="ctr"/>
            <a:r>
              <a:rPr lang="en-US" sz="3500" b="0" i="0" dirty="0" err="1">
                <a:effectLst/>
                <a:latin typeface="Times New Roman" panose="02020603050405020304" pitchFamily="18" charset="0"/>
                <a:ea typeface="Tahoma" panose="020B0604030504040204" pitchFamily="34" charset="0"/>
                <a:cs typeface="Times New Roman" panose="02020603050405020304" pitchFamily="18" charset="0"/>
              </a:rPr>
              <a:t>Đánh</a:t>
            </a:r>
            <a:r>
              <a:rPr lang="en-US" sz="3500" b="0" i="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500" b="0" i="0" dirty="0" err="1">
                <a:effectLst/>
                <a:latin typeface="Times New Roman" panose="02020603050405020304" pitchFamily="18" charset="0"/>
                <a:ea typeface="Tahoma" panose="020B0604030504040204" pitchFamily="34" charset="0"/>
                <a:cs typeface="Times New Roman" panose="02020603050405020304" pitchFamily="18" charset="0"/>
              </a:rPr>
              <a:t>giá</a:t>
            </a:r>
            <a:r>
              <a:rPr lang="en-US" sz="3500" b="0" i="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500" b="0" i="0" dirty="0" err="1">
                <a:effectLst/>
                <a:latin typeface="Times New Roman" panose="02020603050405020304" pitchFamily="18" charset="0"/>
                <a:ea typeface="Tahoma" panose="020B0604030504040204" pitchFamily="34" charset="0"/>
                <a:cs typeface="Times New Roman" panose="02020603050405020304" pitchFamily="18" charset="0"/>
              </a:rPr>
              <a:t>mô</a:t>
            </a:r>
            <a:r>
              <a:rPr lang="en-US" sz="3500" b="0" i="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500" b="0" i="0" dirty="0" err="1">
                <a:effectLst/>
                <a:latin typeface="Times New Roman" panose="02020603050405020304" pitchFamily="18" charset="0"/>
                <a:ea typeface="Tahoma" panose="020B0604030504040204" pitchFamily="34" charset="0"/>
                <a:cs typeface="Times New Roman" panose="02020603050405020304" pitchFamily="18" charset="0"/>
              </a:rPr>
              <a:t>hình</a:t>
            </a:r>
            <a:r>
              <a:rPr lang="en-US" sz="3500" b="0" i="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500" b="0" i="0" dirty="0" err="1">
                <a:effectLst/>
                <a:latin typeface="Times New Roman" panose="02020603050405020304" pitchFamily="18" charset="0"/>
                <a:ea typeface="Tahoma" panose="020B0604030504040204" pitchFamily="34" charset="0"/>
                <a:cs typeface="Times New Roman" panose="02020603050405020304" pitchFamily="18" charset="0"/>
              </a:rPr>
              <a:t>trên</a:t>
            </a:r>
            <a:r>
              <a:rPr lang="en-US" sz="3500" b="0" i="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500" b="0" i="0" dirty="0" err="1">
                <a:effectLst/>
                <a:latin typeface="Times New Roman" panose="02020603050405020304" pitchFamily="18" charset="0"/>
                <a:ea typeface="Tahoma" panose="020B0604030504040204" pitchFamily="34" charset="0"/>
                <a:cs typeface="Times New Roman" panose="02020603050405020304" pitchFamily="18" charset="0"/>
              </a:rPr>
              <a:t>tập</a:t>
            </a:r>
            <a:r>
              <a:rPr lang="en-US" sz="3500" b="0" i="0" dirty="0">
                <a:effectLst/>
                <a:latin typeface="Times New Roman" panose="02020603050405020304" pitchFamily="18" charset="0"/>
                <a:ea typeface="Tahoma" panose="020B0604030504040204" pitchFamily="34" charset="0"/>
                <a:cs typeface="Times New Roman" panose="02020603050405020304" pitchFamily="18" charset="0"/>
              </a:rPr>
              <a:t> Test</a:t>
            </a:r>
          </a:p>
        </p:txBody>
      </p:sp>
    </p:spTree>
    <p:extLst>
      <p:ext uri="{BB962C8B-B14F-4D97-AF65-F5344CB8AC3E}">
        <p14:creationId xmlns:p14="http://schemas.microsoft.com/office/powerpoint/2010/main" val="179177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2242;p42">
            <a:extLst>
              <a:ext uri="{FF2B5EF4-FFF2-40B4-BE49-F238E27FC236}">
                <a16:creationId xmlns:a16="http://schemas.microsoft.com/office/drawing/2014/main" id="{331E9F0B-DC27-E829-F5E7-A75B09CAED9F}"/>
              </a:ext>
            </a:extLst>
          </p:cNvPr>
          <p:cNvGraphicFramePr/>
          <p:nvPr>
            <p:extLst>
              <p:ext uri="{D42A27DB-BD31-4B8C-83A1-F6EECF244321}">
                <p14:modId xmlns:p14="http://schemas.microsoft.com/office/powerpoint/2010/main" val="1682522306"/>
              </p:ext>
            </p:extLst>
          </p:nvPr>
        </p:nvGraphicFramePr>
        <p:xfrm>
          <a:off x="533400" y="2038538"/>
          <a:ext cx="5023648" cy="1432500"/>
        </p:xfrm>
        <a:graphic>
          <a:graphicData uri="http://schemas.openxmlformats.org/drawingml/2006/table">
            <a:tbl>
              <a:tblPr>
                <a:tableStyleId>{284E427A-3D55-4303-BF80-6455036E1DE7}</a:tableStyleId>
              </a:tblPr>
              <a:tblGrid>
                <a:gridCol w="2973231">
                  <a:extLst>
                    <a:ext uri="{9D8B030D-6E8A-4147-A177-3AD203B41FA5}">
                      <a16:colId xmlns:a16="http://schemas.microsoft.com/office/drawing/2014/main" val="20000"/>
                    </a:ext>
                  </a:extLst>
                </a:gridCol>
                <a:gridCol w="2050417">
                  <a:extLst>
                    <a:ext uri="{9D8B030D-6E8A-4147-A177-3AD203B41FA5}">
                      <a16:colId xmlns:a16="http://schemas.microsoft.com/office/drawing/2014/main" val="20001"/>
                    </a:ext>
                  </a:extLst>
                </a:gridCol>
              </a:tblGrid>
              <a:tr h="524900">
                <a:tc>
                  <a:txBody>
                    <a:bodyPr/>
                    <a:lstStyle/>
                    <a:p>
                      <a:pPr marL="0" lvl="0" indent="0" algn="ctr" rtl="0">
                        <a:spcBef>
                          <a:spcPts val="0"/>
                        </a:spcBef>
                        <a:spcAft>
                          <a:spcPts val="0"/>
                        </a:spcAft>
                        <a:buNone/>
                      </a:pPr>
                      <a:endParaRPr sz="3500" b="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 sz="3500" b="0">
                          <a:solidFill>
                            <a:schemeClr val="tx1"/>
                          </a:solidFill>
                          <a:latin typeface="Times New Roman" panose="02020603050405020304" pitchFamily="18" charset="0"/>
                          <a:cs typeface="Times New Roman" panose="02020603050405020304" pitchFamily="18" charset="0"/>
                          <a:sym typeface="Barlow Semi Condensed Medium"/>
                        </a:rPr>
                        <a:t>Score</a:t>
                      </a:r>
                      <a:endParaRPr sz="3500" b="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10000"/>
                  </a:ext>
                </a:extLst>
              </a:tr>
              <a:tr h="504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500" b="0" kern="1200" dirty="0">
                          <a:solidFill>
                            <a:schemeClr val="tx1"/>
                          </a:solidFill>
                          <a:effectLst/>
                          <a:latin typeface="Times New Roman" panose="02020603050405020304" pitchFamily="18" charset="0"/>
                          <a:cs typeface="Times New Roman" panose="02020603050405020304" pitchFamily="18" charset="0"/>
                        </a:rPr>
                        <a:t>accuracy</a:t>
                      </a:r>
                      <a:endParaRPr lang="en-US" sz="3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US" sz="3500" b="0" dirty="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rPr>
                        <a:t>98.84%</a:t>
                      </a:r>
                      <a:endParaRPr sz="3500" b="0" dirty="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10002"/>
                  </a:ext>
                </a:extLst>
              </a:tr>
            </a:tbl>
          </a:graphicData>
        </a:graphic>
      </p:graphicFrame>
      <p:graphicFrame>
        <p:nvGraphicFramePr>
          <p:cNvPr id="6" name="Google Shape;2242;p42">
            <a:extLst>
              <a:ext uri="{FF2B5EF4-FFF2-40B4-BE49-F238E27FC236}">
                <a16:creationId xmlns:a16="http://schemas.microsoft.com/office/drawing/2014/main" id="{D9AAE659-26E9-6A39-2C7E-54D0C3A7BF94}"/>
              </a:ext>
            </a:extLst>
          </p:cNvPr>
          <p:cNvGraphicFramePr/>
          <p:nvPr>
            <p:extLst>
              <p:ext uri="{D42A27DB-BD31-4B8C-83A1-F6EECF244321}">
                <p14:modId xmlns:p14="http://schemas.microsoft.com/office/powerpoint/2010/main" val="4106614095"/>
              </p:ext>
            </p:extLst>
          </p:nvPr>
        </p:nvGraphicFramePr>
        <p:xfrm>
          <a:off x="6452072" y="2038538"/>
          <a:ext cx="5023648" cy="1432500"/>
        </p:xfrm>
        <a:graphic>
          <a:graphicData uri="http://schemas.openxmlformats.org/drawingml/2006/table">
            <a:tbl>
              <a:tblPr>
                <a:tableStyleId>{284E427A-3D55-4303-BF80-6455036E1DE7}</a:tableStyleId>
              </a:tblPr>
              <a:tblGrid>
                <a:gridCol w="2973231">
                  <a:extLst>
                    <a:ext uri="{9D8B030D-6E8A-4147-A177-3AD203B41FA5}">
                      <a16:colId xmlns:a16="http://schemas.microsoft.com/office/drawing/2014/main" val="20000"/>
                    </a:ext>
                  </a:extLst>
                </a:gridCol>
                <a:gridCol w="2050417">
                  <a:extLst>
                    <a:ext uri="{9D8B030D-6E8A-4147-A177-3AD203B41FA5}">
                      <a16:colId xmlns:a16="http://schemas.microsoft.com/office/drawing/2014/main" val="20001"/>
                    </a:ext>
                  </a:extLst>
                </a:gridCol>
              </a:tblGrid>
              <a:tr h="524900">
                <a:tc>
                  <a:txBody>
                    <a:bodyPr/>
                    <a:lstStyle/>
                    <a:p>
                      <a:pPr marL="0" lvl="0" indent="0" algn="ctr" rtl="0">
                        <a:spcBef>
                          <a:spcPts val="0"/>
                        </a:spcBef>
                        <a:spcAft>
                          <a:spcPts val="0"/>
                        </a:spcAft>
                        <a:buNone/>
                      </a:pPr>
                      <a:endParaRPr sz="3500" b="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 sz="3500" b="0">
                          <a:solidFill>
                            <a:schemeClr val="tx1"/>
                          </a:solidFill>
                          <a:latin typeface="Times New Roman" panose="02020603050405020304" pitchFamily="18" charset="0"/>
                          <a:cs typeface="Times New Roman" panose="02020603050405020304" pitchFamily="18" charset="0"/>
                          <a:sym typeface="Barlow Semi Condensed Medium"/>
                        </a:rPr>
                        <a:t>Score</a:t>
                      </a:r>
                      <a:endParaRPr sz="3500" b="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10000"/>
                  </a:ext>
                </a:extLst>
              </a:tr>
              <a:tr h="504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500" b="0" kern="1200" dirty="0">
                          <a:solidFill>
                            <a:schemeClr val="tx1"/>
                          </a:solidFill>
                          <a:effectLst/>
                          <a:latin typeface="Times New Roman" panose="02020603050405020304" pitchFamily="18" charset="0"/>
                          <a:cs typeface="Times New Roman" panose="02020603050405020304" pitchFamily="18" charset="0"/>
                        </a:rPr>
                        <a:t>accuracy</a:t>
                      </a:r>
                      <a:endParaRPr lang="en-US" sz="3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US" sz="3500" b="0" dirty="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rPr>
                        <a:t>100%</a:t>
                      </a:r>
                      <a:endParaRPr sz="3500" b="0" dirty="0">
                        <a:solidFill>
                          <a:schemeClr val="tx1"/>
                        </a:solidFill>
                        <a:latin typeface="Times New Roman" panose="02020603050405020304" pitchFamily="18" charset="0"/>
                        <a:ea typeface="Barlow Semi Condensed Medium"/>
                        <a:cs typeface="Times New Roman" panose="02020603050405020304" pitchFamily="18" charset="0"/>
                        <a:sym typeface="Barlow Semi Condensed Medium"/>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2ED992FF-9C7C-459B-F1DE-0BF53029630C}"/>
              </a:ext>
            </a:extLst>
          </p:cNvPr>
          <p:cNvSpPr txBox="1"/>
          <p:nvPr/>
        </p:nvSpPr>
        <p:spPr>
          <a:xfrm>
            <a:off x="1539240" y="4236630"/>
            <a:ext cx="2042160" cy="784830"/>
          </a:xfrm>
          <a:prstGeom prst="rect">
            <a:avLst/>
          </a:prstGeom>
          <a:noFill/>
        </p:spPr>
        <p:txBody>
          <a:bodyPr wrap="square">
            <a:spAutoFit/>
          </a:bodyPr>
          <a:lstStyle/>
          <a:p>
            <a:r>
              <a:rPr lang="en-US" sz="4500" b="0" kern="1200" err="1">
                <a:solidFill>
                  <a:schemeClr val="tx1"/>
                </a:solidFill>
                <a:effectLst/>
                <a:latin typeface="Times New Roman" panose="02020603050405020304" pitchFamily="18" charset="0"/>
                <a:cs typeface="Times New Roman" panose="02020603050405020304" pitchFamily="18" charset="0"/>
              </a:rPr>
              <a:t>Bài</a:t>
            </a:r>
            <a:r>
              <a:rPr lang="en-US" sz="4500" b="0" kern="1200">
                <a:solidFill>
                  <a:schemeClr val="tx1"/>
                </a:solidFill>
                <a:effectLst/>
                <a:latin typeface="Times New Roman" panose="02020603050405020304" pitchFamily="18" charset="0"/>
                <a:cs typeface="Times New Roman" panose="02020603050405020304" pitchFamily="18" charset="0"/>
              </a:rPr>
              <a:t> </a:t>
            </a:r>
            <a:r>
              <a:rPr lang="en-US" sz="4500" b="0" kern="1200" err="1">
                <a:solidFill>
                  <a:schemeClr val="tx1"/>
                </a:solidFill>
                <a:effectLst/>
                <a:latin typeface="Times New Roman" panose="02020603050405020304" pitchFamily="18" charset="0"/>
                <a:cs typeface="Times New Roman" panose="02020603050405020304" pitchFamily="18" charset="0"/>
              </a:rPr>
              <a:t>báo</a:t>
            </a:r>
            <a:endParaRPr lang="en-US" sz="4500"/>
          </a:p>
        </p:txBody>
      </p:sp>
      <p:sp>
        <p:nvSpPr>
          <p:cNvPr id="9" name="TextBox 8">
            <a:extLst>
              <a:ext uri="{FF2B5EF4-FFF2-40B4-BE49-F238E27FC236}">
                <a16:creationId xmlns:a16="http://schemas.microsoft.com/office/drawing/2014/main" id="{C7E998BB-FF06-7391-EE3C-A504D2879B3A}"/>
              </a:ext>
            </a:extLst>
          </p:cNvPr>
          <p:cNvSpPr txBox="1"/>
          <p:nvPr/>
        </p:nvSpPr>
        <p:spPr>
          <a:xfrm>
            <a:off x="7942816" y="4415632"/>
            <a:ext cx="2450864" cy="784830"/>
          </a:xfrm>
          <a:prstGeom prst="rect">
            <a:avLst/>
          </a:prstGeom>
          <a:noFill/>
        </p:spPr>
        <p:txBody>
          <a:bodyPr wrap="square">
            <a:spAutoFit/>
          </a:bodyPr>
          <a:lstStyle/>
          <a:p>
            <a:r>
              <a:rPr lang="en-US" sz="4500" b="0" kern="1200" err="1">
                <a:solidFill>
                  <a:schemeClr val="tx1"/>
                </a:solidFill>
                <a:effectLst/>
                <a:latin typeface="Times New Roman" panose="02020603050405020304" pitchFamily="18" charset="0"/>
                <a:cs typeface="Times New Roman" panose="02020603050405020304" pitchFamily="18" charset="0"/>
              </a:rPr>
              <a:t>Bài</a:t>
            </a:r>
            <a:r>
              <a:rPr lang="en-US" sz="4500" b="0" kern="1200">
                <a:solidFill>
                  <a:schemeClr val="tx1"/>
                </a:solidFill>
                <a:effectLst/>
                <a:latin typeface="Times New Roman" panose="02020603050405020304" pitchFamily="18" charset="0"/>
                <a:cs typeface="Times New Roman" panose="02020603050405020304" pitchFamily="18" charset="0"/>
              </a:rPr>
              <a:t> </a:t>
            </a:r>
            <a:r>
              <a:rPr lang="en-US" sz="4500" b="0" kern="1200" err="1">
                <a:solidFill>
                  <a:schemeClr val="tx1"/>
                </a:solidFill>
                <a:effectLst/>
                <a:latin typeface="Times New Roman" panose="02020603050405020304" pitchFamily="18" charset="0"/>
                <a:cs typeface="Times New Roman" panose="02020603050405020304" pitchFamily="18" charset="0"/>
              </a:rPr>
              <a:t>nhóm</a:t>
            </a:r>
            <a:endParaRPr lang="en-US" sz="4500"/>
          </a:p>
        </p:txBody>
      </p:sp>
      <p:sp>
        <p:nvSpPr>
          <p:cNvPr id="2" name="Slide Number Placeholder 1">
            <a:extLst>
              <a:ext uri="{FF2B5EF4-FFF2-40B4-BE49-F238E27FC236}">
                <a16:creationId xmlns:a16="http://schemas.microsoft.com/office/drawing/2014/main" id="{8D8C5B9C-648C-7FD0-93A4-3833BF2A4E2D}"/>
              </a:ext>
            </a:extLst>
          </p:cNvPr>
          <p:cNvSpPr>
            <a:spLocks noGrp="1"/>
          </p:cNvSpPr>
          <p:nvPr>
            <p:ph type="sldNum" sz="quarter" idx="12"/>
          </p:nvPr>
        </p:nvSpPr>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217855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191732-0710-5082-96C1-00E33DE684B3}"/>
              </a:ext>
            </a:extLst>
          </p:cNvPr>
          <p:cNvSpPr txBox="1"/>
          <p:nvPr/>
        </p:nvSpPr>
        <p:spPr>
          <a:xfrm>
            <a:off x="1834242" y="1443841"/>
            <a:ext cx="8523515" cy="2862322"/>
          </a:xfrm>
          <a:prstGeom prst="rect">
            <a:avLst/>
          </a:prstGeom>
          <a:noFill/>
        </p:spPr>
        <p:txBody>
          <a:bodyPr wrap="square">
            <a:spAutoFit/>
          </a:bodyPr>
          <a:lstStyle/>
          <a:p>
            <a:pPr algn="just"/>
            <a:r>
              <a:rPr lang="en-US" sz="3600" b="0" i="0" dirty="0">
                <a:effectLst/>
                <a:latin typeface="Times New Roman" panose="02020603050405020304" pitchFamily="18" charset="0"/>
                <a:cs typeface="Times New Roman" panose="02020603050405020304" pitchFamily="18" charset="0"/>
              </a:rPr>
              <a:t>B</a:t>
            </a:r>
            <a:r>
              <a:rPr lang="vi-VN" sz="3600" b="0" i="0" dirty="0">
                <a:effectLst/>
                <a:latin typeface="Times New Roman" panose="02020603050405020304" pitchFamily="18" charset="0"/>
                <a:cs typeface="Times New Roman" panose="02020603050405020304" pitchFamily="18" charset="0"/>
              </a:rPr>
              <a:t>ài báo nghiên cứu này đã giới thiệu sức mạnh của thuật toán học máy AdaBoost kết hợp với Decision Trees để đạt được hiệu suất. Kết quả thử nghiệm cho thấy hệ thống này có độ chính xác cao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ấn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tượng</a:t>
            </a:r>
            <a:r>
              <a:rPr lang="en-US" sz="3600"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B9648787-F58D-25CE-8CF1-816C7A7F777C}"/>
              </a:ext>
            </a:extLst>
          </p:cNvPr>
          <p:cNvSpPr>
            <a:spLocks noGrp="1"/>
          </p:cNvSpPr>
          <p:nvPr>
            <p:ph type="sldNum" sz="quarter" idx="12"/>
          </p:nvPr>
        </p:nvSpPr>
        <p:spPr/>
        <p:txBody>
          <a:bodyPr/>
          <a:lstStyle/>
          <a:p>
            <a:fld id="{294A09A9-5501-47C1-A89A-A340965A2BE2}" type="slidenum">
              <a:rPr lang="en-US" smtClean="0"/>
              <a:pPr/>
              <a:t>12</a:t>
            </a:fld>
            <a:endParaRPr lang="en-US"/>
          </a:p>
        </p:txBody>
      </p:sp>
      <p:sp>
        <p:nvSpPr>
          <p:cNvPr id="7" name="Tiêu đề 1">
            <a:extLst>
              <a:ext uri="{FF2B5EF4-FFF2-40B4-BE49-F238E27FC236}">
                <a16:creationId xmlns:a16="http://schemas.microsoft.com/office/drawing/2014/main" id="{EB7534DD-0FD5-554B-3ED5-7F40BCEE4E57}"/>
              </a:ext>
            </a:extLst>
          </p:cNvPr>
          <p:cNvSpPr>
            <a:spLocks noGrp="1"/>
          </p:cNvSpPr>
          <p:nvPr>
            <p:ph type="title" idx="4294967295"/>
          </p:nvPr>
        </p:nvSpPr>
        <p:spPr>
          <a:xfrm>
            <a:off x="0" y="207963"/>
            <a:ext cx="12192000" cy="593725"/>
          </a:xfrm>
        </p:spPr>
        <p:txBody>
          <a:bodyPr>
            <a:noAutofit/>
          </a:bodyPr>
          <a:lstStyle/>
          <a:p>
            <a:pPr algn="ctr"/>
            <a:r>
              <a:rPr lang="en-GB" sz="4000" b="1">
                <a:latin typeface="Times New Roman" panose="02020603050405020304" pitchFamily="18" charset="0"/>
                <a:cs typeface="Times New Roman" panose="02020603050405020304" pitchFamily="18" charset="0"/>
              </a:rPr>
              <a:t>8.Kết </a:t>
            </a:r>
            <a:r>
              <a:rPr lang="en-GB" sz="4000" b="1" err="1">
                <a:latin typeface="Times New Roman" panose="02020603050405020304" pitchFamily="18" charset="0"/>
                <a:cs typeface="Times New Roman" panose="02020603050405020304" pitchFamily="18" charset="0"/>
              </a:rPr>
              <a:t>Luận</a:t>
            </a:r>
            <a:endParaRPr lang="en-GB"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259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84522" y="298565"/>
            <a:ext cx="4650901" cy="1479902"/>
          </a:xfrm>
        </p:spPr>
        <p:txBody>
          <a:bodyPr wrap="square" anchor="b">
            <a:normAutofit/>
          </a:bodyPr>
          <a:lstStyle/>
          <a:p>
            <a:r>
              <a:rPr lang="en-US" sz="4500" b="1">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9415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224;p41">
            <a:extLst>
              <a:ext uri="{FF2B5EF4-FFF2-40B4-BE49-F238E27FC236}">
                <a16:creationId xmlns:a16="http://schemas.microsoft.com/office/drawing/2014/main" id="{97C7316D-B632-DE53-8251-7DD45A41AAE7}"/>
              </a:ext>
            </a:extLst>
          </p:cNvPr>
          <p:cNvSpPr txBox="1">
            <a:spLocks noGrp="1"/>
          </p:cNvSpPr>
          <p:nvPr/>
        </p:nvSpPr>
        <p:spPr>
          <a:xfrm>
            <a:off x="2760949" y="-35932"/>
            <a:ext cx="6006300" cy="1010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algn="ctr" rtl="0">
              <a:spcBef>
                <a:spcPts val="0"/>
              </a:spcBef>
              <a:spcAft>
                <a:spcPts val="0"/>
              </a:spcAft>
              <a:buNone/>
            </a:pPr>
            <a:r>
              <a:rPr lang="en-US" sz="4500" b="1" err="1">
                <a:solidFill>
                  <a:schemeClr val="tx1"/>
                </a:solidFill>
                <a:latin typeface="Times New Roman" panose="02020603050405020304" pitchFamily="18" charset="0"/>
                <a:cs typeface="Times New Roman" panose="02020603050405020304" pitchFamily="18" charset="0"/>
              </a:rPr>
              <a:t>Mục</a:t>
            </a:r>
            <a:r>
              <a:rPr lang="en-US" sz="4500" b="1">
                <a:solidFill>
                  <a:schemeClr val="tx1"/>
                </a:solidFill>
                <a:latin typeface="Times New Roman" panose="02020603050405020304" pitchFamily="18" charset="0"/>
                <a:cs typeface="Times New Roman" panose="02020603050405020304" pitchFamily="18" charset="0"/>
              </a:rPr>
              <a:t> </a:t>
            </a:r>
            <a:r>
              <a:rPr lang="en-US" sz="4500" b="1" err="1">
                <a:solidFill>
                  <a:schemeClr val="tx1"/>
                </a:solidFill>
                <a:latin typeface="Times New Roman" panose="02020603050405020304" pitchFamily="18" charset="0"/>
                <a:cs typeface="Times New Roman" panose="02020603050405020304" pitchFamily="18" charset="0"/>
              </a:rPr>
              <a:t>lục</a:t>
            </a:r>
            <a:endParaRPr sz="4500" b="1">
              <a:solidFill>
                <a:schemeClr val="tx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D85C35AD-140D-93F1-255E-BDA03D5CB12E}"/>
              </a:ext>
            </a:extLst>
          </p:cNvPr>
          <p:cNvSpPr txBox="1"/>
          <p:nvPr/>
        </p:nvSpPr>
        <p:spPr>
          <a:xfrm>
            <a:off x="472440" y="1782885"/>
            <a:ext cx="10881360" cy="2958502"/>
          </a:xfrm>
          <a:prstGeom prst="rect">
            <a:avLst/>
          </a:prstGeom>
          <a:noFill/>
        </p:spPr>
        <p:txBody>
          <a:bodyPr wrap="square" rtlCol="0">
            <a:spAutoFit/>
          </a:bodyPr>
          <a:lstStyle/>
          <a:p>
            <a:pPr>
              <a:lnSpc>
                <a:spcPct val="150000"/>
              </a:lnSpc>
            </a:pPr>
            <a:r>
              <a:rPr lang="en-US" sz="3200" b="1">
                <a:latin typeface="Times New Roman" panose="02020603050405020304" pitchFamily="18" charset="0"/>
                <a:cs typeface="Times New Roman" panose="02020603050405020304" pitchFamily="18" charset="0"/>
              </a:rPr>
              <a:t>1. </a:t>
            </a:r>
            <a:r>
              <a:rPr lang="en-US" sz="3200" b="1" err="1">
                <a:latin typeface="Times New Roman" panose="02020603050405020304" pitchFamily="18" charset="0"/>
                <a:cs typeface="Times New Roman" panose="02020603050405020304" pitchFamily="18" charset="0"/>
              </a:rPr>
              <a:t>Giới</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thiệu</a:t>
            </a:r>
            <a:endParaRPr lang="en-US" sz="3200" b="1">
              <a:latin typeface="Times New Roman" panose="02020603050405020304" pitchFamily="18" charset="0"/>
              <a:cs typeface="Times New Roman" panose="02020603050405020304" pitchFamily="18" charset="0"/>
            </a:endParaRPr>
          </a:p>
          <a:p>
            <a:pPr>
              <a:lnSpc>
                <a:spcPct val="150000"/>
              </a:lnSpc>
            </a:pPr>
            <a:r>
              <a:rPr lang="en-US" sz="3200" b="1">
                <a:latin typeface="Times New Roman" panose="02020603050405020304" pitchFamily="18" charset="0"/>
                <a:cs typeface="Times New Roman" panose="02020603050405020304" pitchFamily="18" charset="0"/>
              </a:rPr>
              <a:t>2.Mô </a:t>
            </a:r>
            <a:r>
              <a:rPr lang="en-US" sz="3200" b="1" err="1">
                <a:latin typeface="Times New Roman" panose="02020603050405020304" pitchFamily="18" charset="0"/>
                <a:cs typeface="Times New Roman" panose="02020603050405020304" pitchFamily="18" charset="0"/>
              </a:rPr>
              <a:t>tả</a:t>
            </a:r>
            <a:r>
              <a:rPr lang="en-US" sz="3200" b="1">
                <a:latin typeface="Times New Roman" panose="02020603050405020304" pitchFamily="18" charset="0"/>
                <a:cs typeface="Times New Roman" panose="02020603050405020304" pitchFamily="18" charset="0"/>
              </a:rPr>
              <a:t> dataset</a:t>
            </a:r>
          </a:p>
          <a:p>
            <a:pPr>
              <a:lnSpc>
                <a:spcPct val="150000"/>
              </a:lnSpc>
            </a:pPr>
            <a:r>
              <a:rPr lang="en-US" sz="3200" b="1">
                <a:latin typeface="Times New Roman" panose="02020603050405020304" pitchFamily="18" charset="0"/>
                <a:cs typeface="Times New Roman" panose="02020603050405020304" pitchFamily="18" charset="0"/>
              </a:rPr>
              <a:t>3.Chuẩn </a:t>
            </a:r>
            <a:r>
              <a:rPr lang="en-US" sz="3200" b="1" err="1">
                <a:latin typeface="Times New Roman" panose="02020603050405020304" pitchFamily="18" charset="0"/>
                <a:cs typeface="Times New Roman" panose="02020603050405020304" pitchFamily="18" charset="0"/>
              </a:rPr>
              <a:t>hóa</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dữ</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liệu</a:t>
            </a:r>
            <a:endParaRPr lang="en-US" sz="3200" b="1">
              <a:latin typeface="Times New Roman" panose="02020603050405020304" pitchFamily="18" charset="0"/>
              <a:cs typeface="Times New Roman" panose="02020603050405020304" pitchFamily="18" charset="0"/>
            </a:endParaRPr>
          </a:p>
          <a:p>
            <a:pPr>
              <a:lnSpc>
                <a:spcPct val="150000"/>
              </a:lnSpc>
            </a:pPr>
            <a:r>
              <a:rPr lang="en-US" sz="3200" b="1">
                <a:latin typeface="Times New Roman" panose="02020603050405020304" pitchFamily="18" charset="0"/>
                <a:cs typeface="Times New Roman" panose="02020603050405020304" pitchFamily="18" charset="0"/>
              </a:rPr>
              <a:t>4.Mô </a:t>
            </a:r>
            <a:r>
              <a:rPr lang="en-US" sz="3200" b="1" err="1">
                <a:latin typeface="Times New Roman" panose="02020603050405020304" pitchFamily="18" charset="0"/>
                <a:cs typeface="Times New Roman" panose="02020603050405020304" pitchFamily="18" charset="0"/>
              </a:rPr>
              <a:t>hình</a:t>
            </a:r>
            <a:endParaRPr lang="en-US" sz="3200" b="1">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51DB1722-F259-B3A1-EA4B-3074E8A12A78}"/>
              </a:ext>
            </a:extLst>
          </p:cNvPr>
          <p:cNvSpPr txBox="1"/>
          <p:nvPr/>
        </p:nvSpPr>
        <p:spPr>
          <a:xfrm>
            <a:off x="6827520" y="1782885"/>
            <a:ext cx="5196840" cy="332398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5.Chia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tập</a:t>
            </a: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dữ</a:t>
            </a: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liệu</a:t>
            </a:r>
            <a:endPar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6.Chạy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mô</a:t>
            </a: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hình</a:t>
            </a:r>
            <a:endPar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7.Kết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quả</a:t>
            </a: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của</a:t>
            </a: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thuật</a:t>
            </a: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toán</a:t>
            </a:r>
            <a:endPar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8.Kết </a:t>
            </a:r>
            <a:r>
              <a:rPr kumimoji="0" lang="en-US" sz="3200" b="1" i="0" u="none" strike="noStrike" kern="1200" cap="none" spc="0" normalizeH="0" baseline="0" noProof="0" err="1">
                <a:ln>
                  <a:noFill/>
                </a:ln>
                <a:solidFill>
                  <a:prstClr val="black"/>
                </a:solidFill>
                <a:effectLst/>
                <a:uLnTx/>
                <a:uFillTx/>
                <a:latin typeface="Times New Roman" panose="02020603050405020304" pitchFamily="18" charset="0"/>
                <a:ea typeface="+mn-ea"/>
                <a:cs typeface="Times New Roman" panose="02020603050405020304" pitchFamily="18" charset="0"/>
              </a:rPr>
              <a:t>luận</a:t>
            </a:r>
            <a:endParaRPr kumimoji="0" lang="en-US" sz="32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US"/>
          </a:p>
        </p:txBody>
      </p:sp>
      <p:sp>
        <p:nvSpPr>
          <p:cNvPr id="2" name="Slide Number Placeholder 1">
            <a:extLst>
              <a:ext uri="{FF2B5EF4-FFF2-40B4-BE49-F238E27FC236}">
                <a16:creationId xmlns:a16="http://schemas.microsoft.com/office/drawing/2014/main" id="{F6FB65EA-B2A1-21FD-8BEC-486ED97473A2}"/>
              </a:ext>
            </a:extLst>
          </p:cNvPr>
          <p:cNvSpPr>
            <a:spLocks noGrp="1"/>
          </p:cNvSpPr>
          <p:nvPr>
            <p:ph type="sldNum" sz="quarter" idx="4"/>
          </p:nvPr>
        </p:nvSpPr>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272386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18782F2-F7A0-8F38-3928-6CD6C03DB794}"/>
              </a:ext>
            </a:extLst>
          </p:cNvPr>
          <p:cNvSpPr>
            <a:spLocks noGrp="1"/>
          </p:cNvSpPr>
          <p:nvPr>
            <p:ph type="sldNum" sz="quarter" idx="12"/>
          </p:nvPr>
        </p:nvSpPr>
        <p:spPr/>
        <p:txBody>
          <a:bodyPr/>
          <a:lstStyle/>
          <a:p>
            <a:fld id="{8C3F7584-A749-43F7-B9E5-21AD7560CF5F}" type="slidenum">
              <a:rPr lang="en-US" smtClean="0"/>
              <a:t>3</a:t>
            </a:fld>
            <a:endParaRPr lang="en-US"/>
          </a:p>
        </p:txBody>
      </p:sp>
      <p:sp>
        <p:nvSpPr>
          <p:cNvPr id="3" name="Title 2">
            <a:extLst>
              <a:ext uri="{FF2B5EF4-FFF2-40B4-BE49-F238E27FC236}">
                <a16:creationId xmlns:a16="http://schemas.microsoft.com/office/drawing/2014/main" id="{F3D291F2-4F3B-9988-830C-3A03B6B27807}"/>
              </a:ext>
            </a:extLst>
          </p:cNvPr>
          <p:cNvSpPr>
            <a:spLocks noGrp="1"/>
          </p:cNvSpPr>
          <p:nvPr>
            <p:ph type="title" idx="4294967295"/>
          </p:nvPr>
        </p:nvSpPr>
        <p:spPr>
          <a:xfrm>
            <a:off x="0" y="18225"/>
            <a:ext cx="12192000" cy="881887"/>
          </a:xfrm>
        </p:spPr>
        <p:txBody>
          <a:bodyPr>
            <a:normAutofit/>
          </a:bodyPr>
          <a:lstStyle/>
          <a:p>
            <a:pPr algn="ctr"/>
            <a:r>
              <a:rPr lang="en-US" b="1" i="0">
                <a:effectLst/>
                <a:latin typeface="Times New Roman" panose="02020603050405020304" pitchFamily="18" charset="0"/>
                <a:cs typeface="Times New Roman" panose="02020603050405020304" pitchFamily="18" charset="0"/>
              </a:rPr>
              <a:t>1.Giới </a:t>
            </a:r>
            <a:r>
              <a:rPr lang="en-US" b="1" i="0" err="1">
                <a:effectLst/>
                <a:latin typeface="Times New Roman" panose="02020603050405020304" pitchFamily="18" charset="0"/>
                <a:cs typeface="Times New Roman" panose="02020603050405020304" pitchFamily="18" charset="0"/>
              </a:rPr>
              <a:t>thiệu</a:t>
            </a:r>
            <a:endParaRPr lang="en-US" b="1" i="0">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4294967295"/>
          </p:nvPr>
        </p:nvSpPr>
        <p:spPr>
          <a:xfrm>
            <a:off x="0" y="1922463"/>
            <a:ext cx="11474450" cy="3656012"/>
          </a:xfrm>
        </p:spPr>
        <p:txBody>
          <a:bodyPr>
            <a:noAutofit/>
          </a:bodyPr>
          <a:lstStyle/>
          <a:p>
            <a:pPr algn="just"/>
            <a:r>
              <a:rPr lang="en-US" sz="3000">
                <a:solidFill>
                  <a:schemeClr val="tx1"/>
                </a:solidFill>
                <a:latin typeface="Times New Roman" panose="02020603050405020304" pitchFamily="18" charset="0"/>
                <a:cs typeface="Times New Roman" panose="02020603050405020304" pitchFamily="18" charset="0"/>
              </a:rPr>
              <a:t>T</a:t>
            </a:r>
            <a:r>
              <a:rPr lang="vi-VN" sz="3000" i="0">
                <a:solidFill>
                  <a:schemeClr val="tx1"/>
                </a:solidFill>
                <a:effectLst/>
                <a:latin typeface="Times New Roman" panose="02020603050405020304" pitchFamily="18" charset="0"/>
                <a:cs typeface="Times New Roman" panose="02020603050405020304" pitchFamily="18" charset="0"/>
              </a:rPr>
              <a:t>hách thức lớn nhất là việc phát hiện và ngăn chặn malware, đặc biệt là các loại malware được nhúng trong các tệp PDF - một định dạng phổ biến và rộng rãi được sử dụng trong doanh nghiệp và giáo dục.</a:t>
            </a:r>
          </a:p>
          <a:p>
            <a:pPr algn="just"/>
            <a:r>
              <a:rPr lang="vi-VN" sz="3000" i="0">
                <a:solidFill>
                  <a:schemeClr val="tx1"/>
                </a:solidFill>
                <a:effectLst/>
                <a:latin typeface="Times New Roman" panose="02020603050405020304" pitchFamily="18" charset="0"/>
                <a:cs typeface="Times New Roman" panose="02020603050405020304" pitchFamily="18" charset="0"/>
              </a:rPr>
              <a:t>Trong bài thuyết trình này, chúng </a:t>
            </a:r>
            <a:r>
              <a:rPr lang="en-US" sz="3000" err="1">
                <a:solidFill>
                  <a:schemeClr val="tx1"/>
                </a:solidFill>
                <a:latin typeface="Times New Roman" panose="02020603050405020304" pitchFamily="18" charset="0"/>
                <a:cs typeface="Times New Roman" panose="02020603050405020304" pitchFamily="18" charset="0"/>
              </a:rPr>
              <a:t>em</a:t>
            </a:r>
            <a:r>
              <a:rPr lang="vi-VN" sz="3000" i="0">
                <a:solidFill>
                  <a:schemeClr val="tx1"/>
                </a:solidFill>
                <a:effectLst/>
                <a:latin typeface="Times New Roman" panose="02020603050405020304" pitchFamily="18" charset="0"/>
                <a:cs typeface="Times New Roman" panose="02020603050405020304" pitchFamily="18" charset="0"/>
              </a:rPr>
              <a:t> sẽ giới thiệu </a:t>
            </a:r>
            <a:r>
              <a:rPr lang="en-US" sz="3000" i="0" err="1">
                <a:solidFill>
                  <a:schemeClr val="tx1"/>
                </a:solidFill>
                <a:effectLst/>
                <a:latin typeface="Times New Roman" panose="02020603050405020304" pitchFamily="18" charset="0"/>
                <a:cs typeface="Times New Roman" panose="02020603050405020304" pitchFamily="18" charset="0"/>
              </a:rPr>
              <a:t>mô</a:t>
            </a:r>
            <a:r>
              <a:rPr lang="en-US" sz="3000" i="0">
                <a:solidFill>
                  <a:schemeClr val="tx1"/>
                </a:solidFill>
                <a:effectLst/>
                <a:latin typeface="Times New Roman" panose="02020603050405020304" pitchFamily="18" charset="0"/>
                <a:cs typeface="Times New Roman" panose="02020603050405020304" pitchFamily="18" charset="0"/>
              </a:rPr>
              <a:t> </a:t>
            </a:r>
            <a:r>
              <a:rPr lang="en-US" sz="3000" i="0" err="1">
                <a:solidFill>
                  <a:schemeClr val="tx1"/>
                </a:solidFill>
                <a:effectLst/>
                <a:latin typeface="Times New Roman" panose="02020603050405020304" pitchFamily="18" charset="0"/>
                <a:cs typeface="Times New Roman" panose="02020603050405020304" pitchFamily="18" charset="0"/>
              </a:rPr>
              <a:t>hình</a:t>
            </a:r>
            <a:r>
              <a:rPr lang="vi-VN" sz="3000" i="0">
                <a:solidFill>
                  <a:schemeClr val="tx1"/>
                </a:solidFill>
                <a:effectLst/>
                <a:latin typeface="Times New Roman" panose="02020603050405020304" pitchFamily="18" charset="0"/>
                <a:cs typeface="Times New Roman" panose="02020603050405020304" pitchFamily="18" charset="0"/>
              </a:rPr>
              <a:t> Cây Quyết định Tối ưu hóa (O-DT). </a:t>
            </a:r>
          </a:p>
        </p:txBody>
      </p:sp>
      <p:sp>
        <p:nvSpPr>
          <p:cNvPr id="5" name="TextBox 4">
            <a:extLst>
              <a:ext uri="{FF2B5EF4-FFF2-40B4-BE49-F238E27FC236}">
                <a16:creationId xmlns:a16="http://schemas.microsoft.com/office/drawing/2014/main" id="{0670DBF5-96AE-9F65-877F-B553B40CA04F}"/>
              </a:ext>
            </a:extLst>
          </p:cNvPr>
          <p:cNvSpPr txBox="1"/>
          <p:nvPr/>
        </p:nvSpPr>
        <p:spPr>
          <a:xfrm>
            <a:off x="2946633" y="3061873"/>
            <a:ext cx="6161714" cy="369332"/>
          </a:xfrm>
          <a:prstGeom prst="rect">
            <a:avLst/>
          </a:prstGeom>
          <a:noFill/>
        </p:spPr>
        <p:txBody>
          <a:bodyPr wrap="square">
            <a:spAutoFit/>
          </a:bodyPr>
          <a:lstStyle/>
          <a:p>
            <a:r>
              <a:rPr lang="en-US" b="1" i="0">
                <a:effectLst/>
                <a:latin typeface="Times New Roman" panose="02020603050405020304" pitchFamily="18" charset="0"/>
                <a:cs typeface="Times New Roman" panose="02020603050405020304" pitchFamily="18" charset="0"/>
              </a:rPr>
              <a:t>1</a:t>
            </a:r>
            <a:endParaRPr lang="en-US"/>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B926ED1-F8FB-EFC7-D7F1-39046DC1C1E6}"/>
              </a:ext>
            </a:extLst>
          </p:cNvPr>
          <p:cNvSpPr txBox="1"/>
          <p:nvPr/>
        </p:nvSpPr>
        <p:spPr>
          <a:xfrm>
            <a:off x="304800" y="1581299"/>
            <a:ext cx="11993880" cy="5016758"/>
          </a:xfrm>
          <a:prstGeom prst="rect">
            <a:avLst/>
          </a:prstGeom>
          <a:noFill/>
        </p:spPr>
        <p:txBody>
          <a:bodyPr wrap="square" rtlCol="0">
            <a:spAutoFit/>
          </a:bodyPr>
          <a:lstStyle/>
          <a:p>
            <a:r>
              <a:rPr lang="en-US" sz="4000" err="1">
                <a:latin typeface="Times New Roman" panose="02020603050405020304" pitchFamily="18" charset="0"/>
                <a:cs typeface="Times New Roman" panose="02020603050405020304" pitchFamily="18" charset="0"/>
              </a:rPr>
              <a:t>Tên</a:t>
            </a:r>
            <a:r>
              <a:rPr lang="en-US" sz="4000">
                <a:latin typeface="Times New Roman" panose="02020603050405020304" pitchFamily="18" charset="0"/>
                <a:cs typeface="Times New Roman" panose="02020603050405020304" pitchFamily="18" charset="0"/>
              </a:rPr>
              <a:t>: CIC-Evasive-PDFMal2022</a:t>
            </a:r>
            <a:br>
              <a:rPr lang="en-US" sz="4000">
                <a:latin typeface="Times New Roman" panose="02020603050405020304" pitchFamily="18" charset="0"/>
                <a:cs typeface="Times New Roman" panose="02020603050405020304" pitchFamily="18" charset="0"/>
              </a:rPr>
            </a:br>
            <a:r>
              <a:rPr lang="en-US" sz="4000" err="1">
                <a:latin typeface="Times New Roman" panose="02020603050405020304" pitchFamily="18" charset="0"/>
                <a:cs typeface="Times New Roman" panose="02020603050405020304" pitchFamily="18" charset="0"/>
              </a:rPr>
              <a:t>Nguồn</a:t>
            </a:r>
            <a:r>
              <a:rPr lang="en-US" sz="4000">
                <a:latin typeface="Times New Roman" panose="02020603050405020304" pitchFamily="18" charset="0"/>
                <a:cs typeface="Times New Roman" panose="02020603050405020304" pitchFamily="18" charset="0"/>
              </a:rPr>
              <a:t>: </a:t>
            </a:r>
            <a:r>
              <a:rPr lang="en-US" sz="4000">
                <a:latin typeface="Times New Roman" panose="02020603050405020304" pitchFamily="18" charset="0"/>
                <a:cs typeface="Times New Roman" panose="02020603050405020304" pitchFamily="18" charset="0"/>
                <a:hlinkClick r:id="rId3"/>
              </a:rPr>
              <a:t>https://www.kaggle.com/datasets/kk0105/cicpdfmal2022</a:t>
            </a:r>
            <a:endParaRPr lang="en-US" sz="4000">
              <a:latin typeface="Times New Roman" panose="02020603050405020304" pitchFamily="18" charset="0"/>
              <a:cs typeface="Times New Roman" panose="02020603050405020304" pitchFamily="18" charset="0"/>
            </a:endParaRPr>
          </a:p>
          <a:p>
            <a:endParaRPr lang="en-US" sz="4000">
              <a:solidFill>
                <a:schemeClr val="accent2">
                  <a:lumMod val="50000"/>
                </a:schemeClr>
              </a:solidFill>
              <a:latin typeface="Times New Roman" panose="02020603050405020304" pitchFamily="18" charset="0"/>
              <a:cs typeface="Times New Roman" panose="02020603050405020304" pitchFamily="18" charset="0"/>
            </a:endParaRPr>
          </a:p>
          <a:p>
            <a:pPr algn="just"/>
            <a:r>
              <a:rPr lang="en-VN" sz="4000">
                <a:solidFill>
                  <a:schemeClr val="accent2">
                    <a:lumMod val="50000"/>
                  </a:schemeClr>
                </a:solidFill>
                <a:latin typeface="Times New Roman" panose="02020603050405020304" pitchFamily="18" charset="0"/>
                <a:cs typeface="Times New Roman" panose="02020603050405020304" pitchFamily="18" charset="0"/>
              </a:rPr>
              <a:t>Nguồn: </a:t>
            </a:r>
            <a:r>
              <a:rPr lang="vi-VN" sz="4000">
                <a:latin typeface="Times New Roman" panose="02020603050405020304" pitchFamily="18" charset="0"/>
                <a:cs typeface="Times New Roman" panose="02020603050405020304" pitchFamily="18" charset="0"/>
              </a:rPr>
              <a:t>Tập dữ liệu này được phát triển bởi Canadian Institute for Cybersecurity (CIC) - một tổ chức hàng đầu trong lĩnh vực nghiên cứu và giáo dục về an ninh mạng tại Canada.</a:t>
            </a:r>
            <a:endParaRPr lang="en-US" sz="40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CE6F720-A710-AA90-4BAC-5DF33E5044E6}"/>
              </a:ext>
            </a:extLst>
          </p:cNvPr>
          <p:cNvSpPr txBox="1"/>
          <p:nvPr/>
        </p:nvSpPr>
        <p:spPr>
          <a:xfrm>
            <a:off x="0" y="366623"/>
            <a:ext cx="12192000" cy="784830"/>
          </a:xfrm>
          <a:prstGeom prst="rect">
            <a:avLst/>
          </a:prstGeom>
          <a:noFill/>
        </p:spPr>
        <p:txBody>
          <a:bodyPr wrap="square">
            <a:spAutoFit/>
          </a:bodyPr>
          <a:lstStyle/>
          <a:p>
            <a:pPr algn="ctr"/>
            <a:r>
              <a:rPr lang="en-US" sz="4500" b="1">
                <a:latin typeface="Times New Roman" panose="02020603050405020304" pitchFamily="18" charset="0"/>
                <a:cs typeface="Times New Roman" panose="02020603050405020304" pitchFamily="18" charset="0"/>
              </a:rPr>
              <a:t>2.Mô </a:t>
            </a:r>
            <a:r>
              <a:rPr lang="en-US" sz="4500" b="1" err="1">
                <a:latin typeface="Times New Roman" panose="02020603050405020304" pitchFamily="18" charset="0"/>
                <a:cs typeface="Times New Roman" panose="02020603050405020304" pitchFamily="18" charset="0"/>
              </a:rPr>
              <a:t>tả</a:t>
            </a:r>
            <a:r>
              <a:rPr lang="en-US" sz="4500" b="1">
                <a:latin typeface="Times New Roman" panose="02020603050405020304" pitchFamily="18" charset="0"/>
                <a:cs typeface="Times New Roman" panose="02020603050405020304" pitchFamily="18" charset="0"/>
              </a:rPr>
              <a:t> dataset</a:t>
            </a:r>
          </a:p>
        </p:txBody>
      </p:sp>
      <p:sp>
        <p:nvSpPr>
          <p:cNvPr id="2" name="Slide Number Placeholder 1">
            <a:extLst>
              <a:ext uri="{FF2B5EF4-FFF2-40B4-BE49-F238E27FC236}">
                <a16:creationId xmlns:a16="http://schemas.microsoft.com/office/drawing/2014/main" id="{4FBCA239-070E-7E60-3791-B707B8EE6034}"/>
              </a:ext>
            </a:extLst>
          </p:cNvPr>
          <p:cNvSpPr>
            <a:spLocks noGrp="1"/>
          </p:cNvSpPr>
          <p:nvPr>
            <p:ph type="sldNum" sz="quarter" idx="12"/>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1D7AE4E-CEB6-5E62-D06F-8F2E271DB1FA}"/>
              </a:ext>
            </a:extLst>
          </p:cNvPr>
          <p:cNvSpPr txBox="1"/>
          <p:nvPr/>
        </p:nvSpPr>
        <p:spPr>
          <a:xfrm>
            <a:off x="0" y="424934"/>
            <a:ext cx="12192000" cy="784830"/>
          </a:xfrm>
          <a:prstGeom prst="rect">
            <a:avLst/>
          </a:prstGeom>
          <a:noFill/>
        </p:spPr>
        <p:txBody>
          <a:bodyPr wrap="square">
            <a:spAutoFit/>
          </a:bodyPr>
          <a:lstStyle/>
          <a:p>
            <a:pPr algn="ctr"/>
            <a:r>
              <a:rPr lang="en-US" sz="4500" b="1">
                <a:latin typeface="Times New Roman" panose="02020603050405020304" pitchFamily="18" charset="0"/>
                <a:cs typeface="Times New Roman" panose="02020603050405020304" pitchFamily="18" charset="0"/>
              </a:rPr>
              <a:t>3. </a:t>
            </a:r>
            <a:r>
              <a:rPr lang="en-US" sz="4500" b="1" err="1">
                <a:latin typeface="Times New Roman" panose="02020603050405020304" pitchFamily="18" charset="0"/>
                <a:cs typeface="Times New Roman" panose="02020603050405020304" pitchFamily="18" charset="0"/>
              </a:rPr>
              <a:t>Chuẩn</a:t>
            </a:r>
            <a:r>
              <a:rPr lang="en-US" sz="4500" b="1">
                <a:latin typeface="Times New Roman" panose="02020603050405020304" pitchFamily="18" charset="0"/>
                <a:cs typeface="Times New Roman" panose="02020603050405020304" pitchFamily="18" charset="0"/>
              </a:rPr>
              <a:t> </a:t>
            </a:r>
            <a:r>
              <a:rPr lang="en-US" sz="4500" b="1" err="1">
                <a:latin typeface="Times New Roman" panose="02020603050405020304" pitchFamily="18" charset="0"/>
                <a:cs typeface="Times New Roman" panose="02020603050405020304" pitchFamily="18" charset="0"/>
              </a:rPr>
              <a:t>hóa</a:t>
            </a:r>
            <a:r>
              <a:rPr lang="en-US" sz="4500" b="1">
                <a:latin typeface="Times New Roman" panose="02020603050405020304" pitchFamily="18" charset="0"/>
                <a:cs typeface="Times New Roman" panose="02020603050405020304" pitchFamily="18" charset="0"/>
              </a:rPr>
              <a:t> </a:t>
            </a:r>
            <a:r>
              <a:rPr lang="en-US" sz="4500" b="1" err="1">
                <a:latin typeface="Times New Roman" panose="02020603050405020304" pitchFamily="18" charset="0"/>
                <a:cs typeface="Times New Roman" panose="02020603050405020304" pitchFamily="18" charset="0"/>
              </a:rPr>
              <a:t>dữ</a:t>
            </a:r>
            <a:r>
              <a:rPr lang="en-US" sz="4500" b="1">
                <a:latin typeface="Times New Roman" panose="02020603050405020304" pitchFamily="18" charset="0"/>
                <a:cs typeface="Times New Roman" panose="02020603050405020304" pitchFamily="18" charset="0"/>
              </a:rPr>
              <a:t> </a:t>
            </a:r>
            <a:r>
              <a:rPr lang="en-US" sz="4500" b="1" err="1">
                <a:latin typeface="Times New Roman" panose="02020603050405020304" pitchFamily="18" charset="0"/>
                <a:cs typeface="Times New Roman" panose="02020603050405020304" pitchFamily="18" charset="0"/>
              </a:rPr>
              <a:t>liệu</a:t>
            </a:r>
            <a:endParaRPr lang="en-US" sz="4500" b="1">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BFC55BF-C576-D1D8-4B56-6B9B3E5909CB}"/>
              </a:ext>
            </a:extLst>
          </p:cNvPr>
          <p:cNvSpPr>
            <a:spLocks noGrp="1"/>
          </p:cNvSpPr>
          <p:nvPr>
            <p:ph type="sldNum" sz="quarter" idx="12"/>
          </p:nvPr>
        </p:nvSpPr>
        <p:spPr/>
        <p:txBody>
          <a:bodyPr/>
          <a:lstStyle/>
          <a:p>
            <a:fld id="{294A09A9-5501-47C1-A89A-A340965A2BE2}" type="slidenum">
              <a:rPr lang="en-US" smtClean="0"/>
              <a:pPr/>
              <a:t>5</a:t>
            </a:fld>
            <a:endParaRPr lang="en-US"/>
          </a:p>
        </p:txBody>
      </p:sp>
      <p:pic>
        <p:nvPicPr>
          <p:cNvPr id="3" name="Picture 2">
            <a:extLst>
              <a:ext uri="{FF2B5EF4-FFF2-40B4-BE49-F238E27FC236}">
                <a16:creationId xmlns:a16="http://schemas.microsoft.com/office/drawing/2014/main" id="{38B1A0AD-B0F4-D7A5-09FB-D34A55C7BFBD}"/>
              </a:ext>
            </a:extLst>
          </p:cNvPr>
          <p:cNvPicPr>
            <a:picLocks noChangeAspect="1"/>
          </p:cNvPicPr>
          <p:nvPr/>
        </p:nvPicPr>
        <p:blipFill rotWithShape="1">
          <a:blip r:embed="rId2"/>
          <a:srcRect r="42081" b="61138"/>
          <a:stretch/>
        </p:blipFill>
        <p:spPr>
          <a:xfrm>
            <a:off x="1457465" y="1773898"/>
            <a:ext cx="9304141" cy="2294284"/>
          </a:xfrm>
          <a:prstGeom prst="rect">
            <a:avLst/>
          </a:prstGeom>
        </p:spPr>
      </p:pic>
      <p:pic>
        <p:nvPicPr>
          <p:cNvPr id="4" name="Picture 3">
            <a:extLst>
              <a:ext uri="{FF2B5EF4-FFF2-40B4-BE49-F238E27FC236}">
                <a16:creationId xmlns:a16="http://schemas.microsoft.com/office/drawing/2014/main" id="{91F6946A-C19C-1F4F-04A2-A2E9D5AECA73}"/>
              </a:ext>
            </a:extLst>
          </p:cNvPr>
          <p:cNvPicPr>
            <a:picLocks noChangeAspect="1"/>
          </p:cNvPicPr>
          <p:nvPr/>
        </p:nvPicPr>
        <p:blipFill>
          <a:blip r:embed="rId3"/>
          <a:stretch>
            <a:fillRect/>
          </a:stretch>
        </p:blipFill>
        <p:spPr>
          <a:xfrm>
            <a:off x="1430391" y="4068182"/>
            <a:ext cx="9331215" cy="2624405"/>
          </a:xfrm>
          <a:prstGeom prst="rect">
            <a:avLst/>
          </a:prstGeom>
        </p:spPr>
      </p:pic>
    </p:spTree>
    <p:extLst>
      <p:ext uri="{BB962C8B-B14F-4D97-AF65-F5344CB8AC3E}">
        <p14:creationId xmlns:p14="http://schemas.microsoft.com/office/powerpoint/2010/main" val="371100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9CF17A-44D0-9F7F-CFC9-32D889389F24}"/>
              </a:ext>
            </a:extLst>
          </p:cNvPr>
          <p:cNvSpPr txBox="1"/>
          <p:nvPr/>
        </p:nvSpPr>
        <p:spPr>
          <a:xfrm>
            <a:off x="0" y="161734"/>
            <a:ext cx="12192000" cy="784830"/>
          </a:xfrm>
          <a:prstGeom prst="rect">
            <a:avLst/>
          </a:prstGeom>
          <a:noFill/>
        </p:spPr>
        <p:txBody>
          <a:bodyPr wrap="square">
            <a:spAutoFit/>
          </a:bodyPr>
          <a:lstStyle/>
          <a:p>
            <a:pPr algn="ctr"/>
            <a:r>
              <a:rPr lang="en-GB" sz="4500" b="1">
                <a:latin typeface="Times New Roman" panose="02020603050405020304" pitchFamily="18" charset="0"/>
                <a:cs typeface="Times New Roman" panose="02020603050405020304" pitchFamily="18" charset="0"/>
              </a:rPr>
              <a:t>4.Mô </a:t>
            </a:r>
            <a:r>
              <a:rPr lang="en-GB" sz="4500" b="1" err="1">
                <a:latin typeface="Times New Roman" panose="02020603050405020304" pitchFamily="18" charset="0"/>
                <a:cs typeface="Times New Roman" panose="02020603050405020304" pitchFamily="18" charset="0"/>
              </a:rPr>
              <a:t>hình</a:t>
            </a:r>
            <a:endParaRPr lang="en-US" sz="4500">
              <a:latin typeface="Times New Roman" panose="02020603050405020304" pitchFamily="18" charset="0"/>
              <a:cs typeface="Times New Roman" panose="02020603050405020304" pitchFamily="18" charset="0"/>
            </a:endParaRPr>
          </a:p>
        </p:txBody>
      </p:sp>
      <p:sp>
        <p:nvSpPr>
          <p:cNvPr id="7" name="Tiêu đề phụ 2">
            <a:extLst>
              <a:ext uri="{FF2B5EF4-FFF2-40B4-BE49-F238E27FC236}">
                <a16:creationId xmlns:a16="http://schemas.microsoft.com/office/drawing/2014/main" id="{14FCDFF9-C67B-F1A6-4FCB-18701CC93234}"/>
              </a:ext>
            </a:extLst>
          </p:cNvPr>
          <p:cNvSpPr txBox="1">
            <a:spLocks/>
          </p:cNvSpPr>
          <p:nvPr/>
        </p:nvSpPr>
        <p:spPr>
          <a:xfrm>
            <a:off x="0" y="773678"/>
            <a:ext cx="12192000" cy="1065329"/>
          </a:xfrm>
          <a:prstGeom prst="rect">
            <a:avLst/>
          </a:prstGeom>
        </p:spPr>
        <p:txBody>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a:solidFill>
                  <a:schemeClr val="tx1"/>
                </a:solidFill>
                <a:effectLst/>
                <a:latin typeface="Times New Roman" panose="02020603050405020304" pitchFamily="18" charset="0"/>
                <a:cs typeface="Times New Roman" panose="02020603050405020304" pitchFamily="18" charset="0"/>
              </a:rPr>
              <a:t>Decision tree</a:t>
            </a:r>
          </a:p>
        </p:txBody>
      </p:sp>
      <p:pic>
        <p:nvPicPr>
          <p:cNvPr id="8" name="Picture 2" descr="What is a Decision Tree &amp; How to Make One [+ Templates]">
            <a:extLst>
              <a:ext uri="{FF2B5EF4-FFF2-40B4-BE49-F238E27FC236}">
                <a16:creationId xmlns:a16="http://schemas.microsoft.com/office/drawing/2014/main" id="{CC004C03-F4A7-4AE9-865B-AA4039497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534" y="1839007"/>
            <a:ext cx="6310230" cy="469895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DAD9060-A6DE-782E-292A-2AB7E193CF51}"/>
              </a:ext>
            </a:extLst>
          </p:cNvPr>
          <p:cNvSpPr>
            <a:spLocks noGrp="1"/>
          </p:cNvSpPr>
          <p:nvPr>
            <p:ph type="sldNum" sz="quarter" idx="12"/>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290487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64585B0-C3AA-48D5-A4BA-1F9EA730DCF3}"/>
              </a:ext>
            </a:extLst>
          </p:cNvPr>
          <p:cNvPicPr>
            <a:picLocks noChangeAspect="1"/>
          </p:cNvPicPr>
          <p:nvPr/>
        </p:nvPicPr>
        <p:blipFill rotWithShape="1">
          <a:blip r:embed="rId2"/>
          <a:srcRect t="1697"/>
          <a:stretch/>
        </p:blipFill>
        <p:spPr>
          <a:xfrm>
            <a:off x="1437957" y="1308672"/>
            <a:ext cx="9316086" cy="4240656"/>
          </a:xfrm>
          <a:prstGeom prst="rect">
            <a:avLst/>
          </a:prstGeom>
        </p:spPr>
      </p:pic>
      <p:sp>
        <p:nvSpPr>
          <p:cNvPr id="2" name="Slide Number Placeholder 1">
            <a:extLst>
              <a:ext uri="{FF2B5EF4-FFF2-40B4-BE49-F238E27FC236}">
                <a16:creationId xmlns:a16="http://schemas.microsoft.com/office/drawing/2014/main" id="{B1D5E51C-0196-E42D-9C24-7A34C2BD1706}"/>
              </a:ext>
            </a:extLst>
          </p:cNvPr>
          <p:cNvSpPr>
            <a:spLocks noGrp="1"/>
          </p:cNvSpPr>
          <p:nvPr>
            <p:ph type="sldNum" sz="quarter" idx="12"/>
          </p:nvPr>
        </p:nvSpPr>
        <p:spPr/>
        <p:txBody>
          <a:bodyPr/>
          <a:lstStyle/>
          <a:p>
            <a:fld id="{294A09A9-5501-47C1-A89A-A340965A2BE2}" type="slidenum">
              <a:rPr lang="en-US" smtClean="0"/>
              <a:pPr/>
              <a:t>7</a:t>
            </a:fld>
            <a:endParaRPr lang="en-US"/>
          </a:p>
        </p:txBody>
      </p:sp>
      <p:sp>
        <p:nvSpPr>
          <p:cNvPr id="11" name="Tiêu đề 1">
            <a:extLst>
              <a:ext uri="{FF2B5EF4-FFF2-40B4-BE49-F238E27FC236}">
                <a16:creationId xmlns:a16="http://schemas.microsoft.com/office/drawing/2014/main" id="{557DA573-79FB-E9EF-7F7A-EF14DCA6C19B}"/>
              </a:ext>
            </a:extLst>
          </p:cNvPr>
          <p:cNvSpPr>
            <a:spLocks noGrp="1"/>
          </p:cNvSpPr>
          <p:nvPr>
            <p:ph type="title" idx="4294967295"/>
          </p:nvPr>
        </p:nvSpPr>
        <p:spPr>
          <a:xfrm>
            <a:off x="0" y="207963"/>
            <a:ext cx="12192000" cy="593725"/>
          </a:xfrm>
        </p:spPr>
        <p:txBody>
          <a:bodyPr>
            <a:noAutofit/>
          </a:bodyPr>
          <a:lstStyle/>
          <a:p>
            <a:pPr marL="0" lvl="0" indent="0" algn="ctr" rtl="0">
              <a:spcBef>
                <a:spcPts val="0"/>
              </a:spcBef>
              <a:spcAft>
                <a:spcPts val="0"/>
              </a:spcAft>
              <a:buNone/>
            </a:pPr>
            <a:r>
              <a:rPr lang="en-US" sz="4000" b="1">
                <a:solidFill>
                  <a:schemeClr val="tx1"/>
                </a:solidFill>
                <a:latin typeface="Times New Roman" panose="02020603050405020304" pitchFamily="18" charset="0"/>
                <a:cs typeface="Times New Roman" panose="02020603050405020304" pitchFamily="18" charset="0"/>
              </a:rPr>
              <a:t>5.Chia </a:t>
            </a:r>
            <a:r>
              <a:rPr lang="en-US" sz="4000" b="1" err="1">
                <a:solidFill>
                  <a:schemeClr val="tx1"/>
                </a:solidFill>
                <a:latin typeface="Times New Roman" panose="02020603050405020304" pitchFamily="18" charset="0"/>
                <a:cs typeface="Times New Roman" panose="02020603050405020304" pitchFamily="18" charset="0"/>
              </a:rPr>
              <a:t>tập</a:t>
            </a:r>
            <a:r>
              <a:rPr lang="en-US" sz="4000" b="1">
                <a:solidFill>
                  <a:schemeClr val="tx1"/>
                </a:solidFill>
                <a:latin typeface="Times New Roman" panose="02020603050405020304" pitchFamily="18" charset="0"/>
                <a:cs typeface="Times New Roman" panose="02020603050405020304" pitchFamily="18" charset="0"/>
              </a:rPr>
              <a:t> </a:t>
            </a:r>
            <a:r>
              <a:rPr lang="en-US" sz="4000" b="1" err="1">
                <a:solidFill>
                  <a:schemeClr val="tx1"/>
                </a:solidFill>
                <a:latin typeface="Times New Roman" panose="02020603050405020304" pitchFamily="18" charset="0"/>
                <a:cs typeface="Times New Roman" panose="02020603050405020304" pitchFamily="18" charset="0"/>
              </a:rPr>
              <a:t>dữ</a:t>
            </a:r>
            <a:r>
              <a:rPr lang="en-US" sz="4000" b="1">
                <a:solidFill>
                  <a:schemeClr val="tx1"/>
                </a:solidFill>
                <a:latin typeface="Times New Roman" panose="02020603050405020304" pitchFamily="18" charset="0"/>
                <a:cs typeface="Times New Roman" panose="02020603050405020304" pitchFamily="18" charset="0"/>
              </a:rPr>
              <a:t> </a:t>
            </a:r>
            <a:r>
              <a:rPr lang="en-US" sz="4000" b="1" err="1">
                <a:solidFill>
                  <a:schemeClr val="tx1"/>
                </a:solidFill>
                <a:latin typeface="Times New Roman" panose="02020603050405020304" pitchFamily="18" charset="0"/>
                <a:cs typeface="Times New Roman" panose="02020603050405020304" pitchFamily="18" charset="0"/>
              </a:rPr>
              <a:t>liệu</a:t>
            </a:r>
            <a:endParaRPr lang="en-US" sz="4000" b="1">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DD685F-55A5-1E0E-FDCA-3EA6ADD52B47}"/>
              </a:ext>
            </a:extLst>
          </p:cNvPr>
          <p:cNvPicPr>
            <a:picLocks noChangeAspect="1"/>
          </p:cNvPicPr>
          <p:nvPr/>
        </p:nvPicPr>
        <p:blipFill>
          <a:blip r:embed="rId3"/>
          <a:stretch>
            <a:fillRect/>
          </a:stretch>
        </p:blipFill>
        <p:spPr>
          <a:xfrm>
            <a:off x="4661190" y="5448970"/>
            <a:ext cx="3111210" cy="1355803"/>
          </a:xfrm>
          <a:prstGeom prst="rect">
            <a:avLst/>
          </a:prstGeom>
        </p:spPr>
      </p:pic>
    </p:spTree>
    <p:extLst>
      <p:ext uri="{BB962C8B-B14F-4D97-AF65-F5344CB8AC3E}">
        <p14:creationId xmlns:p14="http://schemas.microsoft.com/office/powerpoint/2010/main" val="103299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8A76B7-B793-FB9C-C54F-8D92FEC292FA}"/>
              </a:ext>
            </a:extLst>
          </p:cNvPr>
          <p:cNvPicPr>
            <a:picLocks noChangeAspect="1"/>
          </p:cNvPicPr>
          <p:nvPr/>
        </p:nvPicPr>
        <p:blipFill>
          <a:blip r:embed="rId2"/>
          <a:stretch>
            <a:fillRect/>
          </a:stretch>
        </p:blipFill>
        <p:spPr>
          <a:xfrm>
            <a:off x="261121" y="1478952"/>
            <a:ext cx="5631806" cy="4543306"/>
          </a:xfrm>
          <a:prstGeom prst="rect">
            <a:avLst/>
          </a:prstGeom>
        </p:spPr>
      </p:pic>
      <p:sp>
        <p:nvSpPr>
          <p:cNvPr id="9" name="TextBox 8">
            <a:extLst>
              <a:ext uri="{FF2B5EF4-FFF2-40B4-BE49-F238E27FC236}">
                <a16:creationId xmlns:a16="http://schemas.microsoft.com/office/drawing/2014/main" id="{89B33D13-36DA-C206-7D65-2EB3EC3536A8}"/>
              </a:ext>
            </a:extLst>
          </p:cNvPr>
          <p:cNvSpPr txBox="1"/>
          <p:nvPr/>
        </p:nvSpPr>
        <p:spPr>
          <a:xfrm>
            <a:off x="63001" y="348734"/>
            <a:ext cx="12192000" cy="784830"/>
          </a:xfrm>
          <a:prstGeom prst="rect">
            <a:avLst/>
          </a:prstGeom>
          <a:noFill/>
        </p:spPr>
        <p:txBody>
          <a:bodyPr wrap="square">
            <a:spAutoFit/>
          </a:bodyPr>
          <a:lstStyle/>
          <a:p>
            <a:pPr algn="ctr"/>
            <a:r>
              <a:rPr lang="en-US" sz="4500" b="1">
                <a:latin typeface="Times New Roman" panose="02020603050405020304" pitchFamily="18" charset="0"/>
                <a:cs typeface="Times New Roman" panose="02020603050405020304" pitchFamily="18" charset="0"/>
              </a:rPr>
              <a:t>6.Chạy </a:t>
            </a:r>
            <a:r>
              <a:rPr lang="en-US" sz="4500" b="1" err="1">
                <a:latin typeface="Times New Roman" panose="02020603050405020304" pitchFamily="18" charset="0"/>
                <a:cs typeface="Times New Roman" panose="02020603050405020304" pitchFamily="18" charset="0"/>
              </a:rPr>
              <a:t>mô</a:t>
            </a:r>
            <a:r>
              <a:rPr lang="en-US" sz="4500" b="1">
                <a:latin typeface="Times New Roman" panose="02020603050405020304" pitchFamily="18" charset="0"/>
                <a:cs typeface="Times New Roman" panose="02020603050405020304" pitchFamily="18" charset="0"/>
              </a:rPr>
              <a:t> </a:t>
            </a:r>
            <a:r>
              <a:rPr lang="en-US" sz="4500" b="1" err="1">
                <a:latin typeface="Times New Roman" panose="02020603050405020304" pitchFamily="18" charset="0"/>
                <a:cs typeface="Times New Roman" panose="02020603050405020304" pitchFamily="18" charset="0"/>
              </a:rPr>
              <a:t>hình</a:t>
            </a:r>
            <a:endParaRPr lang="en-US" sz="4500" b="1">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3C64FEE-496E-5FA8-AC07-510E557D1DC4}"/>
              </a:ext>
            </a:extLst>
          </p:cNvPr>
          <p:cNvPicPr>
            <a:picLocks noChangeAspect="1"/>
          </p:cNvPicPr>
          <p:nvPr/>
        </p:nvPicPr>
        <p:blipFill rotWithShape="1">
          <a:blip r:embed="rId3"/>
          <a:srcRect l="1763" t="807"/>
          <a:stretch/>
        </p:blipFill>
        <p:spPr>
          <a:xfrm>
            <a:off x="6608982" y="1478951"/>
            <a:ext cx="5520017" cy="4543306"/>
          </a:xfrm>
          <a:prstGeom prst="rect">
            <a:avLst/>
          </a:prstGeom>
        </p:spPr>
      </p:pic>
      <p:sp>
        <p:nvSpPr>
          <p:cNvPr id="2" name="Slide Number Placeholder 1">
            <a:extLst>
              <a:ext uri="{FF2B5EF4-FFF2-40B4-BE49-F238E27FC236}">
                <a16:creationId xmlns:a16="http://schemas.microsoft.com/office/drawing/2014/main" id="{88863755-7009-CA1C-12B6-11682D203522}"/>
              </a:ext>
            </a:extLst>
          </p:cNvPr>
          <p:cNvSpPr>
            <a:spLocks noGrp="1"/>
          </p:cNvSpPr>
          <p:nvPr>
            <p:ph type="sldNum" sz="quarter" idx="12"/>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21357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0824E0-406E-7EDE-2A73-E99DFF2BDEC2}"/>
              </a:ext>
            </a:extLst>
          </p:cNvPr>
          <p:cNvSpPr>
            <a:spLocks noGrp="1"/>
          </p:cNvSpPr>
          <p:nvPr>
            <p:ph type="sldNum" sz="quarter" idx="12"/>
          </p:nvPr>
        </p:nvSpPr>
        <p:spPr/>
        <p:txBody>
          <a:bodyPr/>
          <a:lstStyle/>
          <a:p>
            <a:fld id="{8C3F7584-A749-43F7-B9E5-21AD7560CF5F}" type="slidenum">
              <a:rPr lang="en-US" smtClean="0"/>
              <a:t>9</a:t>
            </a:fld>
            <a:endParaRPr lang="en-US"/>
          </a:p>
        </p:txBody>
      </p:sp>
      <p:pic>
        <p:nvPicPr>
          <p:cNvPr id="4" name="Picture 3">
            <a:extLst>
              <a:ext uri="{FF2B5EF4-FFF2-40B4-BE49-F238E27FC236}">
                <a16:creationId xmlns:a16="http://schemas.microsoft.com/office/drawing/2014/main" id="{40C1941F-ED15-2DEB-A4C1-66E9AD9E7B2C}"/>
              </a:ext>
            </a:extLst>
          </p:cNvPr>
          <p:cNvPicPr>
            <a:picLocks noChangeAspect="1"/>
          </p:cNvPicPr>
          <p:nvPr/>
        </p:nvPicPr>
        <p:blipFill>
          <a:blip r:embed="rId2"/>
          <a:stretch>
            <a:fillRect/>
          </a:stretch>
        </p:blipFill>
        <p:spPr>
          <a:xfrm>
            <a:off x="1507634" y="787782"/>
            <a:ext cx="9176732" cy="5502729"/>
          </a:xfrm>
          <a:prstGeom prst="rect">
            <a:avLst/>
          </a:prstGeom>
        </p:spPr>
      </p:pic>
    </p:spTree>
    <p:extLst>
      <p:ext uri="{BB962C8B-B14F-4D97-AF65-F5344CB8AC3E}">
        <p14:creationId xmlns:p14="http://schemas.microsoft.com/office/powerpoint/2010/main" val="684265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24</TotalTime>
  <Words>344</Words>
  <Application>Microsoft Office PowerPoint</Application>
  <PresentationFormat>Widescreen</PresentationFormat>
  <Paragraphs>71</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Century Gothic</vt:lpstr>
      <vt:lpstr>Times New Roman</vt:lpstr>
      <vt:lpstr>Wingdings 3</vt:lpstr>
      <vt:lpstr>Wisp</vt:lpstr>
      <vt:lpstr>PowerPoint Presentation</vt:lpstr>
      <vt:lpstr>PowerPoint Presentation</vt:lpstr>
      <vt:lpstr>1.Giới thiệu</vt:lpstr>
      <vt:lpstr>PowerPoint Presentation</vt:lpstr>
      <vt:lpstr>PowerPoint Presentation</vt:lpstr>
      <vt:lpstr>PowerPoint Presentation</vt:lpstr>
      <vt:lpstr>5.Chia tập dữ liệu</vt:lpstr>
      <vt:lpstr>PowerPoint Presentation</vt:lpstr>
      <vt:lpstr>PowerPoint Presentation</vt:lpstr>
      <vt:lpstr>7.Kết quả thuật toán</vt:lpstr>
      <vt:lpstr>PowerPoint Presentation</vt:lpstr>
      <vt:lpstr>8.Kết Luận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Tuấn phạm</dc:creator>
  <cp:lastModifiedBy>Tuấn phạm</cp:lastModifiedBy>
  <cp:revision>2</cp:revision>
  <dcterms:created xsi:type="dcterms:W3CDTF">2024-03-25T15:28:15Z</dcterms:created>
  <dcterms:modified xsi:type="dcterms:W3CDTF">2024-03-26T00:05:30Z</dcterms:modified>
</cp:coreProperties>
</file>