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long Fu" userId="5754cd2f-5761-43ab-80ca-3a7a83ed9d77" providerId="ADAL" clId="{3D9E9404-5000-46FA-8A05-319535AEA449}"/>
    <pc:docChg chg="undo custSel addSld delSld modSld">
      <pc:chgData name="Chenglong Fu" userId="5754cd2f-5761-43ab-80ca-3a7a83ed9d77" providerId="ADAL" clId="{3D9E9404-5000-46FA-8A05-319535AEA449}" dt="2018-03-19T05:15:09.902" v="2981" actId="1076"/>
      <pc:docMkLst>
        <pc:docMk/>
      </pc:docMkLst>
      <pc:sldChg chg="modSp add">
        <pc:chgData name="Chenglong Fu" userId="5754cd2f-5761-43ab-80ca-3a7a83ed9d77" providerId="ADAL" clId="{3D9E9404-5000-46FA-8A05-319535AEA449}" dt="2018-03-19T04:19:53.375" v="40" actId="20577"/>
        <pc:sldMkLst>
          <pc:docMk/>
          <pc:sldMk cId="2747618704" sldId="256"/>
        </pc:sldMkLst>
        <pc:spChg chg="mod">
          <ac:chgData name="Chenglong Fu" userId="5754cd2f-5761-43ab-80ca-3a7a83ed9d77" providerId="ADAL" clId="{3D9E9404-5000-46FA-8A05-319535AEA449}" dt="2018-03-19T04:19:48.494" v="26" actId="20577"/>
          <ac:spMkLst>
            <pc:docMk/>
            <pc:sldMk cId="2747618704" sldId="256"/>
            <ac:spMk id="2" creationId="{F597208B-BA6B-4132-9950-A71706EE9863}"/>
          </ac:spMkLst>
        </pc:spChg>
        <pc:spChg chg="mod">
          <ac:chgData name="Chenglong Fu" userId="5754cd2f-5761-43ab-80ca-3a7a83ed9d77" providerId="ADAL" clId="{3D9E9404-5000-46FA-8A05-319535AEA449}" dt="2018-03-19T04:19:53.375" v="40" actId="20577"/>
          <ac:spMkLst>
            <pc:docMk/>
            <pc:sldMk cId="2747618704" sldId="256"/>
            <ac:spMk id="3" creationId="{70876F6B-ED50-4FE1-A4DD-1C12E8ED93E2}"/>
          </ac:spMkLst>
        </pc:spChg>
      </pc:sldChg>
      <pc:sldChg chg="modSp add">
        <pc:chgData name="Chenglong Fu" userId="5754cd2f-5761-43ab-80ca-3a7a83ed9d77" providerId="ADAL" clId="{3D9E9404-5000-46FA-8A05-319535AEA449}" dt="2018-03-19T04:47:10.215" v="1057" actId="20577"/>
        <pc:sldMkLst>
          <pc:docMk/>
          <pc:sldMk cId="2851484344" sldId="257"/>
        </pc:sldMkLst>
        <pc:spChg chg="mod">
          <ac:chgData name="Chenglong Fu" userId="5754cd2f-5761-43ab-80ca-3a7a83ed9d77" providerId="ADAL" clId="{3D9E9404-5000-46FA-8A05-319535AEA449}" dt="2018-03-19T04:20:11.630" v="98" actId="20577"/>
          <ac:spMkLst>
            <pc:docMk/>
            <pc:sldMk cId="2851484344" sldId="257"/>
            <ac:spMk id="2" creationId="{3F5F8046-EB5C-457E-A4BE-E9782117896D}"/>
          </ac:spMkLst>
        </pc:spChg>
        <pc:spChg chg="mod">
          <ac:chgData name="Chenglong Fu" userId="5754cd2f-5761-43ab-80ca-3a7a83ed9d77" providerId="ADAL" clId="{3D9E9404-5000-46FA-8A05-319535AEA449}" dt="2018-03-19T04:47:10.215" v="1057" actId="20577"/>
          <ac:spMkLst>
            <pc:docMk/>
            <pc:sldMk cId="2851484344" sldId="257"/>
            <ac:spMk id="3" creationId="{23BC07AE-B025-40A0-B6C4-2070463DB63B}"/>
          </ac:spMkLst>
        </pc:spChg>
      </pc:sldChg>
      <pc:sldChg chg="modSp add">
        <pc:chgData name="Chenglong Fu" userId="5754cd2f-5761-43ab-80ca-3a7a83ed9d77" providerId="ADAL" clId="{3D9E9404-5000-46FA-8A05-319535AEA449}" dt="2018-03-19T04:54:33.531" v="1513" actId="20577"/>
        <pc:sldMkLst>
          <pc:docMk/>
          <pc:sldMk cId="2526494573" sldId="258"/>
        </pc:sldMkLst>
        <pc:spChg chg="mod">
          <ac:chgData name="Chenglong Fu" userId="5754cd2f-5761-43ab-80ca-3a7a83ed9d77" providerId="ADAL" clId="{3D9E9404-5000-46FA-8A05-319535AEA449}" dt="2018-03-19T04:20:48.191" v="139" actId="20577"/>
          <ac:spMkLst>
            <pc:docMk/>
            <pc:sldMk cId="2526494573" sldId="258"/>
            <ac:spMk id="2" creationId="{494F6A39-B947-4D8B-A0E9-F9E4FAD790C9}"/>
          </ac:spMkLst>
        </pc:spChg>
        <pc:spChg chg="mod">
          <ac:chgData name="Chenglong Fu" userId="5754cd2f-5761-43ab-80ca-3a7a83ed9d77" providerId="ADAL" clId="{3D9E9404-5000-46FA-8A05-319535AEA449}" dt="2018-03-19T04:54:33.531" v="1513" actId="20577"/>
          <ac:spMkLst>
            <pc:docMk/>
            <pc:sldMk cId="2526494573" sldId="258"/>
            <ac:spMk id="3" creationId="{5594CE4D-F7A6-4CCB-8E97-16E94390A463}"/>
          </ac:spMkLst>
        </pc:spChg>
      </pc:sldChg>
      <pc:sldChg chg="addSp delSp modSp add">
        <pc:chgData name="Chenglong Fu" userId="5754cd2f-5761-43ab-80ca-3a7a83ed9d77" providerId="ADAL" clId="{3D9E9404-5000-46FA-8A05-319535AEA449}" dt="2018-03-19T04:35:29.494" v="502" actId="14100"/>
        <pc:sldMkLst>
          <pc:docMk/>
          <pc:sldMk cId="3778866353" sldId="259"/>
        </pc:sldMkLst>
        <pc:spChg chg="mod">
          <ac:chgData name="Chenglong Fu" userId="5754cd2f-5761-43ab-80ca-3a7a83ed9d77" providerId="ADAL" clId="{3D9E9404-5000-46FA-8A05-319535AEA449}" dt="2018-03-19T04:21:12.103" v="180" actId="20577"/>
          <ac:spMkLst>
            <pc:docMk/>
            <pc:sldMk cId="3778866353" sldId="259"/>
            <ac:spMk id="2" creationId="{310A422F-40EC-46FD-9A3F-F331855A4660}"/>
          </ac:spMkLst>
        </pc:spChg>
        <pc:spChg chg="del">
          <ac:chgData name="Chenglong Fu" userId="5754cd2f-5761-43ab-80ca-3a7a83ed9d77" providerId="ADAL" clId="{3D9E9404-5000-46FA-8A05-319535AEA449}" dt="2018-03-19T04:24:08.761" v="181"/>
          <ac:spMkLst>
            <pc:docMk/>
            <pc:sldMk cId="3778866353" sldId="259"/>
            <ac:spMk id="3" creationId="{6E0B8860-CF09-4846-8A29-793F018E3A45}"/>
          </ac:spMkLst>
        </pc:spChg>
        <pc:spChg chg="add mod">
          <ac:chgData name="Chenglong Fu" userId="5754cd2f-5761-43ab-80ca-3a7a83ed9d77" providerId="ADAL" clId="{3D9E9404-5000-46FA-8A05-319535AEA449}" dt="2018-03-19T04:34:47.337" v="496" actId="20577"/>
          <ac:spMkLst>
            <pc:docMk/>
            <pc:sldMk cId="3778866353" sldId="259"/>
            <ac:spMk id="4" creationId="{1DC7BF0C-9957-4F28-9D7A-A2349C3984F3}"/>
          </ac:spMkLst>
        </pc:spChg>
        <pc:spChg chg="add del mod">
          <ac:chgData name="Chenglong Fu" userId="5754cd2f-5761-43ab-80ca-3a7a83ed9d77" providerId="ADAL" clId="{3D9E9404-5000-46FA-8A05-319535AEA449}" dt="2018-03-19T04:33:56.999" v="445" actId="478"/>
          <ac:spMkLst>
            <pc:docMk/>
            <pc:sldMk cId="3778866353" sldId="259"/>
            <ac:spMk id="7" creationId="{8984B63A-BD8D-452B-866A-710AD3FC3EC8}"/>
          </ac:spMkLst>
        </pc:spChg>
        <pc:spChg chg="add mod">
          <ac:chgData name="Chenglong Fu" userId="5754cd2f-5761-43ab-80ca-3a7a83ed9d77" providerId="ADAL" clId="{3D9E9404-5000-46FA-8A05-319535AEA449}" dt="2018-03-19T04:34:36.871" v="479" actId="20577"/>
          <ac:spMkLst>
            <pc:docMk/>
            <pc:sldMk cId="3778866353" sldId="259"/>
            <ac:spMk id="8" creationId="{D442C0F2-10D1-4FE0-AAA6-46076BD37466}"/>
          </ac:spMkLst>
        </pc:spChg>
        <pc:picChg chg="add mod">
          <ac:chgData name="Chenglong Fu" userId="5754cd2f-5761-43ab-80ca-3a7a83ed9d77" providerId="ADAL" clId="{3D9E9404-5000-46FA-8A05-319535AEA449}" dt="2018-03-19T04:24:13.019" v="185" actId="1076"/>
          <ac:picMkLst>
            <pc:docMk/>
            <pc:sldMk cId="3778866353" sldId="259"/>
            <ac:picMk id="1026" creationId="{0E3147A6-9061-4E33-B326-255F47D06B64}"/>
          </ac:picMkLst>
        </pc:picChg>
        <pc:picChg chg="add mod">
          <ac:chgData name="Chenglong Fu" userId="5754cd2f-5761-43ab-80ca-3a7a83ed9d77" providerId="ADAL" clId="{3D9E9404-5000-46FA-8A05-319535AEA449}" dt="2018-03-19T04:24:49.392" v="188" actId="1076"/>
          <ac:picMkLst>
            <pc:docMk/>
            <pc:sldMk cId="3778866353" sldId="259"/>
            <ac:picMk id="1028" creationId="{5426E287-7755-44B7-80B8-6F40211EA249}"/>
          </ac:picMkLst>
        </pc:picChg>
        <pc:cxnChg chg="add mod">
          <ac:chgData name="Chenglong Fu" userId="5754cd2f-5761-43ab-80ca-3a7a83ed9d77" providerId="ADAL" clId="{3D9E9404-5000-46FA-8A05-319535AEA449}" dt="2018-03-19T04:35:16.564" v="499" actId="1582"/>
          <ac:cxnSpMkLst>
            <pc:docMk/>
            <pc:sldMk cId="3778866353" sldId="259"/>
            <ac:cxnSpMk id="6" creationId="{EDE3FEA1-895B-4DF1-B4FA-FEB9F12FF09E}"/>
          </ac:cxnSpMkLst>
        </pc:cxnChg>
        <pc:cxnChg chg="add mod">
          <ac:chgData name="Chenglong Fu" userId="5754cd2f-5761-43ab-80ca-3a7a83ed9d77" providerId="ADAL" clId="{3D9E9404-5000-46FA-8A05-319535AEA449}" dt="2018-03-19T04:35:29.494" v="502" actId="14100"/>
          <ac:cxnSpMkLst>
            <pc:docMk/>
            <pc:sldMk cId="3778866353" sldId="259"/>
            <ac:cxnSpMk id="11" creationId="{E57B4115-98BA-4586-ABA9-7AD8DDF0B8D7}"/>
          </ac:cxnSpMkLst>
        </pc:cxnChg>
      </pc:sldChg>
      <pc:sldChg chg="modSp add">
        <pc:chgData name="Chenglong Fu" userId="5754cd2f-5761-43ab-80ca-3a7a83ed9d77" providerId="ADAL" clId="{3D9E9404-5000-46FA-8A05-319535AEA449}" dt="2018-03-19T05:01:39.831" v="2109" actId="20577"/>
        <pc:sldMkLst>
          <pc:docMk/>
          <pc:sldMk cId="579773433" sldId="260"/>
        </pc:sldMkLst>
        <pc:spChg chg="mod">
          <ac:chgData name="Chenglong Fu" userId="5754cd2f-5761-43ab-80ca-3a7a83ed9d77" providerId="ADAL" clId="{3D9E9404-5000-46FA-8A05-319535AEA449}" dt="2018-03-19T04:54:58.791" v="1526" actId="20577"/>
          <ac:spMkLst>
            <pc:docMk/>
            <pc:sldMk cId="579773433" sldId="260"/>
            <ac:spMk id="2" creationId="{A785BBD6-3A1B-43DB-BAEE-9310613FF648}"/>
          </ac:spMkLst>
        </pc:spChg>
        <pc:spChg chg="mod">
          <ac:chgData name="Chenglong Fu" userId="5754cd2f-5761-43ab-80ca-3a7a83ed9d77" providerId="ADAL" clId="{3D9E9404-5000-46FA-8A05-319535AEA449}" dt="2018-03-19T05:01:39.831" v="2109" actId="20577"/>
          <ac:spMkLst>
            <pc:docMk/>
            <pc:sldMk cId="579773433" sldId="260"/>
            <ac:spMk id="3" creationId="{93C34ACF-9686-456C-A6FF-963D1137D0CE}"/>
          </ac:spMkLst>
        </pc:spChg>
      </pc:sldChg>
      <pc:sldChg chg="modSp add">
        <pc:chgData name="Chenglong Fu" userId="5754cd2f-5761-43ab-80ca-3a7a83ed9d77" providerId="ADAL" clId="{3D9E9404-5000-46FA-8A05-319535AEA449}" dt="2018-03-19T05:09:44.524" v="2966" actId="14100"/>
        <pc:sldMkLst>
          <pc:docMk/>
          <pc:sldMk cId="788029466" sldId="261"/>
        </pc:sldMkLst>
        <pc:spChg chg="mod">
          <ac:chgData name="Chenglong Fu" userId="5754cd2f-5761-43ab-80ca-3a7a83ed9d77" providerId="ADAL" clId="{3D9E9404-5000-46FA-8A05-319535AEA449}" dt="2018-03-19T05:02:21.391" v="2125" actId="20577"/>
          <ac:spMkLst>
            <pc:docMk/>
            <pc:sldMk cId="788029466" sldId="261"/>
            <ac:spMk id="2" creationId="{659C3E9C-FBA6-413E-8610-446D0FCC8465}"/>
          </ac:spMkLst>
        </pc:spChg>
        <pc:spChg chg="mod">
          <ac:chgData name="Chenglong Fu" userId="5754cd2f-5761-43ab-80ca-3a7a83ed9d77" providerId="ADAL" clId="{3D9E9404-5000-46FA-8A05-319535AEA449}" dt="2018-03-19T05:09:44.524" v="2966" actId="14100"/>
          <ac:spMkLst>
            <pc:docMk/>
            <pc:sldMk cId="788029466" sldId="261"/>
            <ac:spMk id="3" creationId="{D0791D56-E31F-4411-BC31-1D386D4B7A9F}"/>
          </ac:spMkLst>
        </pc:spChg>
      </pc:sldChg>
      <pc:sldChg chg="add del">
        <pc:chgData name="Chenglong Fu" userId="5754cd2f-5761-43ab-80ca-3a7a83ed9d77" providerId="ADAL" clId="{3D9E9404-5000-46FA-8A05-319535AEA449}" dt="2018-03-19T04:57:14.555" v="1646" actId="2696"/>
        <pc:sldMkLst>
          <pc:docMk/>
          <pc:sldMk cId="1079801931" sldId="261"/>
        </pc:sldMkLst>
      </pc:sldChg>
      <pc:sldChg chg="addSp delSp modSp add">
        <pc:chgData name="Chenglong Fu" userId="5754cd2f-5761-43ab-80ca-3a7a83ed9d77" providerId="ADAL" clId="{3D9E9404-5000-46FA-8A05-319535AEA449}" dt="2018-03-19T05:15:09.902" v="2981" actId="1076"/>
        <pc:sldMkLst>
          <pc:docMk/>
          <pc:sldMk cId="3830934698" sldId="262"/>
        </pc:sldMkLst>
        <pc:spChg chg="del">
          <ac:chgData name="Chenglong Fu" userId="5754cd2f-5761-43ab-80ca-3a7a83ed9d77" providerId="ADAL" clId="{3D9E9404-5000-46FA-8A05-319535AEA449}" dt="2018-03-19T05:14:04.033" v="2971" actId="478"/>
          <ac:spMkLst>
            <pc:docMk/>
            <pc:sldMk cId="3830934698" sldId="262"/>
            <ac:spMk id="2" creationId="{CC19EB8F-1784-4E98-B3C1-42E88C7E9A7C}"/>
          </ac:spMkLst>
        </pc:spChg>
        <pc:spChg chg="del">
          <ac:chgData name="Chenglong Fu" userId="5754cd2f-5761-43ab-80ca-3a7a83ed9d77" providerId="ADAL" clId="{3D9E9404-5000-46FA-8A05-319535AEA449}" dt="2018-03-19T05:13:58.793" v="2968"/>
          <ac:spMkLst>
            <pc:docMk/>
            <pc:sldMk cId="3830934698" sldId="262"/>
            <ac:spMk id="3" creationId="{56974F3F-0886-4E35-B3E1-68986BC7A5AD}"/>
          </ac:spMkLst>
        </pc:spChg>
        <pc:picChg chg="add mod">
          <ac:chgData name="Chenglong Fu" userId="5754cd2f-5761-43ab-80ca-3a7a83ed9d77" providerId="ADAL" clId="{3D9E9404-5000-46FA-8A05-319535AEA449}" dt="2018-03-19T05:15:05.778" v="2980" actId="1076"/>
          <ac:picMkLst>
            <pc:docMk/>
            <pc:sldMk cId="3830934698" sldId="262"/>
            <ac:picMk id="5" creationId="{A21920C3-11CA-407E-9B60-95F0BB06FA36}"/>
          </ac:picMkLst>
        </pc:picChg>
        <pc:picChg chg="add mod">
          <ac:chgData name="Chenglong Fu" userId="5754cd2f-5761-43ab-80ca-3a7a83ed9d77" providerId="ADAL" clId="{3D9E9404-5000-46FA-8A05-319535AEA449}" dt="2018-03-19T05:15:09.902" v="2981" actId="1076"/>
          <ac:picMkLst>
            <pc:docMk/>
            <pc:sldMk cId="3830934698" sldId="262"/>
            <ac:picMk id="7" creationId="{2704BBA1-D47E-420D-9E4E-39AAD674A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90954-AF3F-47A5-8BC7-9963CD19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787CF8-502A-449B-B012-195E84DAA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CFE8E-43F8-441F-964E-669BEC7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0B36D3-E672-47C2-A9AB-8C6E4906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7EB823-13A9-44FB-AF51-1683827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2C7AD-2348-449B-8F92-1A42CA0A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224672-2490-4F8D-9F9B-C318685D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144984-9686-4CCB-95E3-05DB3B48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70C41C-89A3-4E97-9670-94C8BFF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64B281-FACA-41ED-9F48-DC25A399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20F14-86DA-48C1-97E5-6BCADE376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323EB2-94AC-4774-99C1-C2CA0B08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A16B30-5F72-475E-83E9-2D7A4106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5F032B-0DB4-4FB4-9741-E66077EC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0CFD4F-BFBB-4E0B-9F88-BC5B3C9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D29E2-207E-4773-9A78-CB9D0339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6D9EE-0B7E-499D-919D-DBF3C5C0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06179E-5E30-499F-BCD8-057368CA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7849B9-7A71-477C-8406-03BFAAA8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C7C262-38CB-41E4-8C2B-14250B7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489E0-27AC-471F-9F6F-6062BA55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FD762-FB64-4F3B-93BC-796A67B0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2F722-6C9F-4105-8B15-78DFC4A9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B744F3-80FB-409E-84CA-C31F4C13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3F2F1E-8728-4687-9DD2-71B2C426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B499C1-A30A-4AF9-A783-9A4535F2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80DD36-7EA9-4030-955E-C9C4053E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550016-663C-4011-A231-B156DA38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BA755A-B36F-43E7-B2C3-EEF01A29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948646-79A0-4092-B511-0177F41B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F16105-E73F-4359-8905-AD7C21F3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856FC-125E-4094-90FA-20D5F931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7C89FF-EF9C-4D11-85B4-3E8A9148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89589C-BD67-4CE7-BE3D-AC8BE5D3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40BF8C-8A5A-41A9-B60A-46EC5A38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9447E1-F0AB-4886-A5CE-D2288626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47187D-1729-4BD1-82A6-D752B0A7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E12D79-0D7E-4577-81FE-2F276E89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2A999C-B734-4F4A-92F6-9873F10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5BE0C-1BC1-40DF-B27F-C3C5D3C7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794D8F-473F-44D9-ADAD-F055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62A818-74A9-48C2-933F-086BC953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10B4BE-D56D-4F2F-8824-76C5D359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D8106D-E33B-4C9E-A70A-5843084B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92B9BF-E8AA-49BA-A412-BFF09BAC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734553-1D43-49C4-B844-430A5626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B68F8-EE6C-4AF8-A2E4-799D0B82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FE5E6-0BDF-4C41-872F-11B072EB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F41FB5-9AF0-4C75-9A30-3FDAFC0FC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30F53B-B607-4C94-BC02-3A6041BB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030229-386C-4B0B-97A4-F1043757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9B6809-A1C4-4B48-B3ED-DB2E2CB6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C3C7D-5931-4FAE-9847-C9ECF0D5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911F74-4622-481D-B693-C3BF70FE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7D3F21-6E23-471D-9E5A-55BFD697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93ADC4-49AD-4518-AB77-FF5DA358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C7FE90-ADA6-48FC-970A-CE68BBD6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FA240E-9BB1-4DF4-A88B-A0B95E24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472EB27-5605-47E4-A56D-058EECB8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87D11B-006F-40D1-8AFB-3E43774CD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46AC8-2E60-402F-B716-86C860CD3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64B5-D519-4466-AF42-2CE85AAC45B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3C4835-1E65-4178-974D-A5A447BA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B9472-E8CB-4C76-A3B6-EB4AA1FC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7376-7F9A-468C-82CE-9F7846E1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208B-BA6B-4132-9950-A71706EE9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 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876F6B-ED50-4FE1-A4DD-1C12E8ED9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Chenglong Fu</a:t>
            </a:r>
          </a:p>
        </p:txBody>
      </p:sp>
    </p:spTree>
    <p:extLst>
      <p:ext uri="{BB962C8B-B14F-4D97-AF65-F5344CB8AC3E}">
        <p14:creationId xmlns:p14="http://schemas.microsoft.com/office/powerpoint/2010/main" val="27476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F8046-EB5C-457E-A4BE-E9782117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BC07AE-B025-40A0-B6C4-2070463D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determines its execution by whether a condition is true</a:t>
            </a:r>
          </a:p>
          <a:p>
            <a:r>
              <a:rPr lang="en-US" dirty="0"/>
              <a:t>Mutex requires frequent lock/unlock operations, always deadlock</a:t>
            </a:r>
          </a:p>
          <a:p>
            <a:r>
              <a:rPr lang="en-US" dirty="0"/>
              <a:t>Mutex don’t provide such condition check feature</a:t>
            </a:r>
          </a:p>
          <a:p>
            <a:pPr lvl="1"/>
            <a:r>
              <a:rPr lang="en-US" dirty="0"/>
              <a:t>Idle loop to check conditions</a:t>
            </a:r>
          </a:p>
          <a:p>
            <a:pPr lvl="1"/>
            <a:r>
              <a:rPr lang="en-US" dirty="0"/>
              <a:t>Producer can’t notify consumer about the condition change, vice versa</a:t>
            </a:r>
          </a:p>
          <a:p>
            <a:r>
              <a:rPr lang="en-US" dirty="0"/>
              <a:t>Condition variable provides better mechanism with block/signal structure</a:t>
            </a:r>
          </a:p>
          <a:p>
            <a:r>
              <a:rPr lang="en-US" dirty="0"/>
              <a:t>Condition variable doesn’t provides any mutual exclusion</a:t>
            </a:r>
          </a:p>
          <a:p>
            <a:pPr lvl="1"/>
            <a:r>
              <a:rPr lang="en-US" dirty="0"/>
              <a:t>Need to be used together with the mutex</a:t>
            </a:r>
          </a:p>
        </p:txBody>
      </p:sp>
    </p:spTree>
    <p:extLst>
      <p:ext uri="{BB962C8B-B14F-4D97-AF65-F5344CB8AC3E}">
        <p14:creationId xmlns:p14="http://schemas.microsoft.com/office/powerpoint/2010/main" val="285148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F6A39-B947-4D8B-A0E9-F9E4FAD7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4CE4D-F7A6-4CCB-8E97-16E94390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9" y="1825624"/>
            <a:ext cx="11999166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pthread_cond_init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 *</a:t>
            </a:r>
            <a:r>
              <a:rPr lang="en-US" dirty="0" err="1"/>
              <a:t>cond,pthread_condattr_t</a:t>
            </a:r>
            <a:r>
              <a:rPr lang="en-US" dirty="0"/>
              <a:t> *</a:t>
            </a:r>
            <a:r>
              <a:rPr lang="en-US" dirty="0" err="1"/>
              <a:t>cond_attr</a:t>
            </a:r>
            <a:r>
              <a:rPr lang="en-US" dirty="0"/>
              <a:t>); </a:t>
            </a:r>
          </a:p>
          <a:p>
            <a:pPr lvl="1"/>
            <a:r>
              <a:rPr lang="en-US" dirty="0"/>
              <a:t>The initialized condition variable is </a:t>
            </a:r>
            <a:r>
              <a:rPr lang="en-US" b="1" i="1" dirty="0"/>
              <a:t>unlocked</a:t>
            </a:r>
            <a:r>
              <a:rPr lang="en-US" dirty="0"/>
              <a:t>, set </a:t>
            </a:r>
            <a:r>
              <a:rPr lang="en-US" dirty="0" err="1"/>
              <a:t>cond_attr</a:t>
            </a:r>
            <a:r>
              <a:rPr lang="en-US" dirty="0"/>
              <a:t> as </a:t>
            </a:r>
            <a:r>
              <a:rPr lang="en-US" b="1" i="1" dirty="0"/>
              <a:t>NULL</a:t>
            </a:r>
            <a:r>
              <a:rPr lang="en-US" dirty="0"/>
              <a:t>  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pthread_cond_wait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 *</a:t>
            </a:r>
            <a:r>
              <a:rPr lang="en-US" dirty="0" err="1"/>
              <a:t>cond,pthread_mutex_t</a:t>
            </a:r>
            <a:r>
              <a:rPr lang="en-US" dirty="0"/>
              <a:t> *mutex);</a:t>
            </a:r>
          </a:p>
          <a:p>
            <a:pPr lvl="1"/>
            <a:r>
              <a:rPr lang="en-US" dirty="0"/>
              <a:t>Block the thread if </a:t>
            </a:r>
            <a:r>
              <a:rPr lang="en-US" dirty="0" err="1"/>
              <a:t>cond</a:t>
            </a:r>
            <a:r>
              <a:rPr lang="en-US" dirty="0"/>
              <a:t> locked, and unlock mutex at the same time</a:t>
            </a:r>
          </a:p>
          <a:p>
            <a:pPr lvl="1"/>
            <a:r>
              <a:rPr lang="en-US" dirty="0"/>
              <a:t>Once woken up by signal, relock the mutex at the same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pthread_cond_destroy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 *</a:t>
            </a:r>
            <a:r>
              <a:rPr lang="en-US" dirty="0" err="1"/>
              <a:t>cond</a:t>
            </a:r>
            <a:r>
              <a:rPr lang="en-US" dirty="0"/>
              <a:t>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pthread_cond_signal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 *</a:t>
            </a:r>
            <a:r>
              <a:rPr lang="en-US" dirty="0" err="1"/>
              <a:t>cond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Wake up one blocked thread, signal lost if no thread listening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pthread_cond_broadcast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 *</a:t>
            </a:r>
            <a:r>
              <a:rPr lang="en-US" dirty="0" err="1"/>
              <a:t>cond</a:t>
            </a:r>
            <a:r>
              <a:rPr lang="en-US" dirty="0"/>
              <a:t>);  </a:t>
            </a:r>
          </a:p>
          <a:p>
            <a:pPr lvl="1"/>
            <a:r>
              <a:rPr lang="en-US" dirty="0"/>
              <a:t>Wake up all threads that are blocked</a:t>
            </a:r>
          </a:p>
        </p:txBody>
      </p:sp>
    </p:spTree>
    <p:extLst>
      <p:ext uri="{BB962C8B-B14F-4D97-AF65-F5344CB8AC3E}">
        <p14:creationId xmlns:p14="http://schemas.microsoft.com/office/powerpoint/2010/main" val="25264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5BBD6-3A1B-43DB-BAEE-9310613F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34ACF-9686-456C-A6FF-963D1137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Protected by the mutex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conditions in loop</a:t>
            </a:r>
          </a:p>
          <a:p>
            <a:pPr lvl="1"/>
            <a:r>
              <a:rPr lang="en-US" dirty="0"/>
              <a:t>Guarantee 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Signal after release of the mutex</a:t>
            </a:r>
          </a:p>
          <a:p>
            <a:pPr lvl="1"/>
            <a:r>
              <a:rPr lang="en-US" dirty="0"/>
              <a:t>The waked up thread need to regain mutex 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C/P model you need:</a:t>
            </a:r>
          </a:p>
          <a:p>
            <a:pPr lvl="1"/>
            <a:r>
              <a:rPr lang="en-US" dirty="0"/>
              <a:t>One FIFO queue to contain the items</a:t>
            </a:r>
          </a:p>
          <a:p>
            <a:pPr lvl="1"/>
            <a:r>
              <a:rPr lang="en-US" dirty="0"/>
              <a:t>One mutex for both consumer and producer</a:t>
            </a:r>
          </a:p>
          <a:p>
            <a:pPr lvl="1"/>
            <a:r>
              <a:rPr lang="en-US" dirty="0"/>
              <a:t>Two condition variables: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Cond_consumer</a:t>
            </a:r>
            <a:r>
              <a:rPr lang="en-US" dirty="0"/>
              <a:t>: used to block the consumer, check for whether the queue is empty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Cond_producer</a:t>
            </a:r>
            <a:r>
              <a:rPr lang="en-US" dirty="0"/>
              <a:t>: used to block the producer, check for whether the queue is full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422F-40EC-46FD-9A3F-F331855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for Producer &amp; Consumer Model</a:t>
            </a:r>
          </a:p>
        </p:txBody>
      </p:sp>
      <p:pic>
        <p:nvPicPr>
          <p:cNvPr id="1026" name="Picture 2" descr="Image result for consumer producer">
            <a:extLst>
              <a:ext uri="{FF2B5EF4-FFF2-40B4-BE49-F238E27FC236}">
                <a16:creationId xmlns:a16="http://schemas.microsoft.com/office/drawing/2014/main" xmlns="" id="{0E3147A6-9061-4E33-B326-255F47D06B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8112" cy="46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sumer producer">
            <a:extLst>
              <a:ext uri="{FF2B5EF4-FFF2-40B4-BE49-F238E27FC236}">
                <a16:creationId xmlns:a16="http://schemas.microsoft.com/office/drawing/2014/main" xmlns="" id="{5426E287-7755-44B7-80B8-6F40211E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62087"/>
            <a:ext cx="66294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C7BF0C-9957-4F28-9D7A-A2349C3984F3}"/>
              </a:ext>
            </a:extLst>
          </p:cNvPr>
          <p:cNvSpPr txBox="1"/>
          <p:nvPr/>
        </p:nvSpPr>
        <p:spPr>
          <a:xfrm>
            <a:off x="5671226" y="3784060"/>
            <a:ext cx="267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Consumer{</a:t>
            </a:r>
          </a:p>
          <a:p>
            <a:r>
              <a:rPr lang="en-US" dirty="0"/>
              <a:t>    lock(mutex)</a:t>
            </a:r>
          </a:p>
          <a:p>
            <a:r>
              <a:rPr lang="en-US" dirty="0"/>
              <a:t>    while(queue empty){</a:t>
            </a:r>
          </a:p>
          <a:p>
            <a:r>
              <a:rPr lang="en-US" dirty="0"/>
              <a:t>        </a:t>
            </a:r>
            <a:r>
              <a:rPr lang="en-US" dirty="0" err="1"/>
              <a:t>cond_wait</a:t>
            </a:r>
            <a:r>
              <a:rPr lang="en-US" dirty="0"/>
              <a:t>(cv1,mutex)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/*remove from queue*/</a:t>
            </a:r>
          </a:p>
          <a:p>
            <a:r>
              <a:rPr lang="en-US" dirty="0"/>
              <a:t>    unlock(mutex)</a:t>
            </a:r>
          </a:p>
          <a:p>
            <a:r>
              <a:rPr lang="en-US" dirty="0"/>
              <a:t>    </a:t>
            </a:r>
            <a:r>
              <a:rPr lang="en-US" dirty="0" err="1"/>
              <a:t>cond_signal</a:t>
            </a:r>
            <a:r>
              <a:rPr lang="en-US" dirty="0"/>
              <a:t>(cv2,mutex)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42C0F2-10D1-4FE0-AAA6-46076BD37466}"/>
              </a:ext>
            </a:extLst>
          </p:cNvPr>
          <p:cNvSpPr txBox="1"/>
          <p:nvPr/>
        </p:nvSpPr>
        <p:spPr>
          <a:xfrm>
            <a:off x="9422861" y="3784060"/>
            <a:ext cx="267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Producer{</a:t>
            </a:r>
          </a:p>
          <a:p>
            <a:r>
              <a:rPr lang="en-US" dirty="0"/>
              <a:t>    lock(mutex)</a:t>
            </a:r>
          </a:p>
          <a:p>
            <a:r>
              <a:rPr lang="en-US" dirty="0"/>
              <a:t>    while(queue full){</a:t>
            </a:r>
          </a:p>
          <a:p>
            <a:r>
              <a:rPr lang="en-US" dirty="0"/>
              <a:t>        </a:t>
            </a:r>
            <a:r>
              <a:rPr lang="en-US" dirty="0" err="1"/>
              <a:t>cond_wait</a:t>
            </a:r>
            <a:r>
              <a:rPr lang="en-US" dirty="0"/>
              <a:t>(cv2,mutex)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/*insert to queue*/</a:t>
            </a:r>
          </a:p>
          <a:p>
            <a:r>
              <a:rPr lang="en-US" dirty="0"/>
              <a:t>    unlock(mutex)</a:t>
            </a:r>
          </a:p>
          <a:p>
            <a:r>
              <a:rPr lang="en-US" dirty="0"/>
              <a:t>    </a:t>
            </a:r>
            <a:r>
              <a:rPr lang="en-US" dirty="0" err="1"/>
              <a:t>cond_signal</a:t>
            </a:r>
            <a:r>
              <a:rPr lang="en-US" dirty="0"/>
              <a:t>(cv1,mutex)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EDE3FEA1-895B-4DF1-B4FA-FEB9F12FF09E}"/>
              </a:ext>
            </a:extLst>
          </p:cNvPr>
          <p:cNvCxnSpPr/>
          <p:nvPr/>
        </p:nvCxnSpPr>
        <p:spPr>
          <a:xfrm flipV="1">
            <a:off x="8219872" y="4834647"/>
            <a:ext cx="1624519" cy="105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57B4115-98BA-4586-ABA9-7AD8DDF0B8D7}"/>
              </a:ext>
            </a:extLst>
          </p:cNvPr>
          <p:cNvCxnSpPr>
            <a:cxnSpLocks/>
          </p:cNvCxnSpPr>
          <p:nvPr/>
        </p:nvCxnSpPr>
        <p:spPr>
          <a:xfrm>
            <a:off x="8346332" y="4834647"/>
            <a:ext cx="1338844" cy="105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6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C3E9C-FBA6-413E-8610-446D0FC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91D56-E31F-4411-BC31-1D386D4B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8959" cy="4771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Multi-thread programming:</a:t>
            </a:r>
          </a:p>
          <a:p>
            <a:pPr lvl="1"/>
            <a:r>
              <a:rPr lang="en-US" dirty="0"/>
              <a:t>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append “–</a:t>
            </a:r>
            <a:r>
              <a:rPr lang="en-US" dirty="0" err="1"/>
              <a:t>lpthread</a:t>
            </a:r>
            <a:r>
              <a:rPr lang="en-US" dirty="0"/>
              <a:t>” </a:t>
            </a:r>
            <a:r>
              <a:rPr lang="en-US" dirty="0" err="1"/>
              <a:t>args</a:t>
            </a:r>
            <a:r>
              <a:rPr lang="en-US" dirty="0"/>
              <a:t> for </a:t>
            </a:r>
            <a:r>
              <a:rPr lang="en-US" dirty="0" err="1"/>
              <a:t>gcc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need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different types of thread: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Main thread: setup socket, accept connection and put it into job queue (1 thread)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Logger thread: open log file, write logs from log queue to log file (1 thread)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Worker thread: extract connection file descriptor from job queue, communicate with client through </a:t>
            </a:r>
            <a:r>
              <a:rPr lang="en-US" dirty="0" err="1"/>
              <a:t>recv</a:t>
            </a:r>
            <a:r>
              <a:rPr lang="en-US" dirty="0"/>
              <a:t>()/send(), do spellcheck (multiple thread)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need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queue: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Job queue: contains connection </a:t>
            </a:r>
            <a:r>
              <a:rPr lang="en-US" dirty="0" err="1"/>
              <a:t>fd</a:t>
            </a:r>
            <a:r>
              <a:rPr lang="en-US" dirty="0"/>
              <a:t>, (producer: main, consumer: worker)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 queue: contains log items , (producer: worker, consumer: logger)</a:t>
            </a:r>
          </a:p>
        </p:txBody>
      </p:sp>
    </p:spTree>
    <p:extLst>
      <p:ext uri="{BB962C8B-B14F-4D97-AF65-F5344CB8AC3E}">
        <p14:creationId xmlns:p14="http://schemas.microsoft.com/office/powerpoint/2010/main" val="78802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21920C3-11CA-407E-9B60-95F0BB06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8" y="2527604"/>
            <a:ext cx="5816027" cy="3521631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704BBA1-D47E-420D-9E4E-39AAD674A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0" y="1801207"/>
            <a:ext cx="6893262" cy="19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345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等线 Light</vt:lpstr>
      <vt:lpstr>Office Theme</vt:lpstr>
      <vt:lpstr>Condition Variables</vt:lpstr>
      <vt:lpstr>Why we need condition variables</vt:lpstr>
      <vt:lpstr>Basic Operations of Condition Variables</vt:lpstr>
      <vt:lpstr>Usage Cases</vt:lpstr>
      <vt:lpstr>Used for Producer &amp; Consumer Model</vt:lpstr>
      <vt:lpstr>Important Notes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Variables</dc:title>
  <dc:creator>Chenglong Fu</dc:creator>
  <cp:lastModifiedBy>Tuan Lee</cp:lastModifiedBy>
  <cp:revision>1</cp:revision>
  <dcterms:created xsi:type="dcterms:W3CDTF">2018-03-19T04:19:29Z</dcterms:created>
  <dcterms:modified xsi:type="dcterms:W3CDTF">2018-11-09T16:47:35Z</dcterms:modified>
</cp:coreProperties>
</file>