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A3BA767-CACA-43B1-9944-D40BCC3B075F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8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pPr algn="ctr">
              <a:spcAft>
                <a:spcPts val="141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DejaVu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just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5E1CF63-80B9-4C17-939A-1A1404AEEB3C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C59D0CB-F052-42AF-AD3E-AE8B36D577F5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</a:t>
            </a: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8BF0825-698F-4962-8540-3DF9EBF50147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tecnoblog.net/responde/o-que-e-vrr/" TargetMode="External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news.itsfoss.com/ubuntu-24-04-lts-support/" TargetMode="External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745440" y="2548440"/>
            <a:ext cx="25617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Versão 24.04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Ubuntu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677600" y="1257840"/>
            <a:ext cx="43704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Gnome 46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2520000" y="2304000"/>
            <a:ext cx="5328000" cy="30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000" spc="-1" strike="noStrike">
                <a:latin typeface="DejaVu Sans"/>
              </a:rPr>
              <a:t>O Gnome 46 é um dos atrativos do Ubuntu 24.04. Lançada em março, essa versão não traz grandes mudanças visuais, embora tenha ajustes de design. Os avanços reais são funcionais, a começar pelo desempenho geral, otimizado para priorizar a experiência do usuário ao abrir arquivos, navegar pelo sistema ou utilizar ferramentas nativas.</a:t>
            </a:r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827800" y="2232000"/>
            <a:ext cx="4588200" cy="30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000" spc="-1" strike="noStrike">
                <a:latin typeface="DejaVu Sans"/>
              </a:rPr>
              <a:t>Nesse sentido, o gerenciador de arquivos Files (antigo Nautilus) agora permite que a função de pesquisa na barra superior faça buscas na pasta atual ou em todo o sistema sem que o usuário tenha que mudar de janela. Basta clicar no botão de lupa no topo esquerdo para alternar entre essas opções.</a:t>
            </a:r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1604520" y="1944000"/>
            <a:ext cx="6747480" cy="40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000" spc="-1" strike="noStrike">
                <a:latin typeface="DejaVu Sans"/>
              </a:rPr>
              <a:t>Outras novidades do Gnome 46 incluem: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notificações com informações mais detalhadas e que, quando grandes, podem ser recolhidas ou expandidas;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aplicativos como Calendar (agenda), Loupe (visualização de imagens) e Music (reprodutor de áudio) com ajustes de interface e funções;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suporte melhorado para </a:t>
            </a:r>
            <a:r>
              <a:rPr b="0" lang="pt-BR" sz="2000" spc="-1" strike="noStrike">
                <a:latin typeface="DejaVu Sans"/>
                <a:hlinkClick r:id="rId1"/>
              </a:rPr>
              <a:t>taxa de atualização variável (VRR)</a:t>
            </a:r>
            <a:r>
              <a:rPr b="0" lang="pt-BR" sz="2000" spc="-1" strike="noStrike">
                <a:latin typeface="DejaVu Sans"/>
              </a:rPr>
              <a:t>;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suporte a touchscreen também aprimorado.</a:t>
            </a:r>
            <a:endParaRPr b="0" lang="pt-BR" sz="2000" spc="-1" strike="noStrike">
              <a:latin typeface="DejaVu Sans"/>
            </a:endParaRPr>
          </a:p>
          <a:p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50280" y="2051640"/>
            <a:ext cx="5625720" cy="33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000" spc="-1" strike="noStrike">
                <a:latin typeface="DejaVu Sans"/>
              </a:rPr>
              <a:t>Instalador muito mais prático</a:t>
            </a:r>
            <a:endParaRPr b="1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O instalador do Ubuntu já era intuitivo, mas a experiência ficou melhor na versão 24.04. Logo nas primeiras etapas do processo, a ferramenta exibe uma tela para que você possa personalizar recursos de acessibilidade, como dimensões de elementos visuais e sinais sonoros.</a:t>
            </a:r>
            <a:endParaRPr b="0" lang="pt-BR" sz="2000" spc="-1" strike="noStrike">
              <a:latin typeface="DejaVu Sans"/>
            </a:endParaRPr>
          </a:p>
          <a:p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872000" y="1805400"/>
            <a:ext cx="5970960" cy="453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2000" spc="-1" strike="noStrike">
                <a:latin typeface="DejaVu Sans"/>
              </a:rPr>
              <a:t>Nas etapas seguintes, você pode selecionar entre uma instalação padrão ou completa. A primeira traz apenas recursos básicos do sistema operacional e é interessante para computadores com pouco espaço de armazenamento.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Um recurso chamativo é a capacidade do instalador de fazer instalação automatizada. Para isso, o usuário só precisa carregar um arquivo YAML com informações predefinidas de configuração. Isso é útil para quando o sistema operacional deve ser instalada em várias máquinas no mesmo ambiente.</a:t>
            </a:r>
            <a:endParaRPr b="0" lang="pt-BR" sz="2000" spc="-1" strike="noStrike">
              <a:latin typeface="DejaVu Sans"/>
            </a:endParaRPr>
          </a:p>
          <a:p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071720" y="976320"/>
            <a:ext cx="7928280" cy="571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2000" spc="-1" strike="noStrike">
                <a:latin typeface="DejaVu Sans"/>
              </a:rPr>
              <a:t>Atualizações garantidas por até 12 anos</a:t>
            </a:r>
            <a:endParaRPr b="1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O Ubuntu 24.04 é uma versão LTS (Long Term Support), o que indica que a distribuição tem suporte prolongado. Isso é útil para organizações que não podem atualizar a versão do sistema operacional dentro de intervalos curtos, por exemplo.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No caso do Ubuntu 24.04, o que é notável é a </a:t>
            </a:r>
            <a:r>
              <a:rPr b="0" lang="pt-BR" sz="2000" spc="-1" strike="noStrike">
                <a:latin typeface="DejaVu Sans"/>
                <a:hlinkClick r:id="rId1"/>
              </a:rPr>
              <a:t>declaração de Mark Shuttleworth</a:t>
            </a:r>
            <a:r>
              <a:rPr b="0" lang="pt-BR" sz="2000" spc="-1" strike="noStrike">
                <a:latin typeface="DejaVu Sans"/>
              </a:rPr>
              <a:t>, CEO da Canonical, de que a versão receberá até 12 anos de atualizações, com esse suporte estendido valendo para toda a distribuição, e não somente a pacotes específicos.</a:t>
            </a:r>
            <a:endParaRPr b="0" lang="pt-BR" sz="2000" spc="-1" strike="noStrike">
              <a:latin typeface="DejaVu Sans"/>
            </a:endParaRPr>
          </a:p>
          <a:p>
            <a:r>
              <a:rPr b="0" lang="pt-BR" sz="2000" spc="-1" strike="noStrike">
                <a:latin typeface="DejaVu Sans"/>
              </a:rPr>
              <a:t>O suporte padrão, com atualizações gerais, continua sendo de cinco anos. O período de sete anos adicionais vale para assinantes do Ubuntu Pro, programa de suporte avançado que é gratuito para uso pessoal, mas pago nos planos corporativos.</a:t>
            </a:r>
            <a:endParaRPr b="0" lang="pt-BR" sz="2000" spc="-1" strike="noStrike">
              <a:latin typeface="DejaVu Sans"/>
            </a:endParaRPr>
          </a:p>
          <a:p>
            <a:endParaRPr b="0" lang="pt-BR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Fontes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274320" y="3512160"/>
            <a:ext cx="7141680" cy="6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DejaVu Sans"/>
              </a:rPr>
              <a:t>https://tecnoblog.net/noticias/o-ubuntu-24-04-lts-vem-ai-e-estas-sao-as-principais-novidades/</a:t>
            </a:r>
            <a:endParaRPr b="0" lang="pt-BR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32000" y="252000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Obrigada pela atenção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2024-04-25T09:26:11Z</dcterms:created>
  <dc:creator/>
  <dc:description/>
  <dc:language>pt-BR</dc:language>
  <cp:lastModifiedBy/>
  <dcterms:modified xsi:type="dcterms:W3CDTF">2024-04-25T09:57:55Z</dcterms:modified>
  <cp:revision>3</cp:revision>
  <dc:subject/>
  <dc:title>Focus</dc:title>
</cp:coreProperties>
</file>