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E06C96-F8E9-4F8A-8674-135F371B2DD4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algn="ctr">
              <a:spcAft>
                <a:spcPts val="141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</a:t>
            </a: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DejaVu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2F5A670-4338-4259-882A-4E466897CA41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3F72D15-3234-4EBE-B5DA-666BA07AD5B1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B2EBDA2-EDE0-43EF-89E2-F12325943CA3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tecnoblog.net/responde/o-que-e-vrr/" TargetMode="External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5440" y="254844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Versão 24.04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Ubuntu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77600" y="1257840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Gnome 46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520000" y="2304000"/>
            <a:ext cx="5328000" cy="30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a:t>
            </a:r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827800" y="2232000"/>
            <a:ext cx="4588200" cy="30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Nesse sentido, o gerenciador de arquivos Files (antigo Nautilus) agora permite que a função de pesquisa na barra superior faça buscas na pasta atual ou em todo o sistema sem que o usuário tenha que mudar de janela. Basta clicar no botão de lupa no topo esquerdo para alternar entre essas opções.</a:t>
            </a:r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604520" y="1944000"/>
            <a:ext cx="6747480" cy="40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Outras novidades do Gnome 46 incluem: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notificações com informações mais detalhadas e que, quando grandes, podem ser recolhidas ou expandidas;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aplicativos como Calendar (agenda), Loupe (visualização de imagens) e Music (reprodutor de áudio) com ajustes de interface e funções;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suporte melhorado para </a:t>
            </a:r>
            <a:r>
              <a:rPr b="0" lang="pt-BR" sz="2000" spc="-1" strike="noStrike">
                <a:latin typeface="DejaVu Sans"/>
                <a:hlinkClick r:id="rId1"/>
              </a:rPr>
              <a:t>taxa de atualização variável (VRR)</a:t>
            </a:r>
            <a:r>
              <a:rPr b="0" lang="pt-BR" sz="2000" spc="-1" strike="noStrike">
                <a:latin typeface="DejaVu Sans"/>
              </a:rPr>
              <a:t>;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suporte a touchscreen também aprimorado.</a:t>
            </a:r>
            <a:endParaRPr b="0" lang="pt-BR" sz="2000" spc="-1" strike="noStrike">
              <a:latin typeface="DejaVu Sans"/>
            </a:endParaRPr>
          </a:p>
          <a:p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Fontes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74320" y="3512160"/>
            <a:ext cx="7141680" cy="6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DejaVu Sans"/>
              </a:rPr>
              <a:t>https://tecnoblog.net/noticias/o-ubuntu-24-04-lts-vem-ai-e-estas-sao-as-principais-novidades/</a:t>
            </a:r>
            <a:endParaRPr b="0" lang="pt-BR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32000" y="25200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Obrigada pela atenção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2024-04-25T09:26:11Z</dcterms:created>
  <dc:creator/>
  <dc:description/>
  <dc:language>pt-BR</dc:language>
  <cp:lastModifiedBy/>
  <dcterms:modified xsi:type="dcterms:W3CDTF">2024-04-25T09:38:47Z</dcterms:modified>
  <cp:revision>2</cp:revision>
  <dc:subject/>
  <dc:title>Focus</dc:title>
</cp:coreProperties>
</file>