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Bottom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bbfd757-af64-4c1a-a18d-620c1f950e5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1ee0527b9c2465c" /><Relationship Type="http://schemas.openxmlformats.org/officeDocument/2006/relationships/slideLayout" Target="/ppt/slideLayouts/slideLayout8.xml" Id="R4237d6eb2e6048db" /><Relationship Type="http://schemas.openxmlformats.org/officeDocument/2006/relationships/hyperlink" Target="https://app.powerbi.com/groups/me/reports/7bbfd757-af64-4c1a-a18d-620c1f950e52/?pbi_source=PowerPoint" TargetMode="External" Id="RelId0" /><Relationship Type="http://schemas.openxmlformats.org/officeDocument/2006/relationships/image" Target="/ppt/media/image4.png" Id="imgId1788887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Sales_insights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16/04/2022 11:14:54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16/04/2022 11:12:23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Revenue by Markets ,card ,Sales Qty by Markets ,slicer ,slicer ,Top 5 Customers ,Revenue Trend ,Bottom 5 Product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88887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104900" y="0"/>
            <a:ext cx="99631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