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90C10-7A09-4D4B-93F8-4DD24945C4BF}" v="300" dt="2023-04-03T20:21:1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AEB5D-EE31-4CF8-978D-2D76DD4494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8FE436-5EB2-4BB7-870A-51BE5FD5C8EE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Visual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studio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C62F4E-321E-4650-A3E5-ACBFE08DE30D}" type="parTrans" cxnId="{18DF7B7D-8ED4-4C9A-91B7-9F1E2B4E1E6E}">
      <dgm:prSet/>
      <dgm:spPr/>
      <dgm:t>
        <a:bodyPr/>
        <a:lstStyle/>
        <a:p>
          <a:endParaRPr lang="en-US"/>
        </a:p>
      </dgm:t>
    </dgm:pt>
    <dgm:pt modelId="{51BFD570-9B6D-429D-B92C-FBCA57B04DA9}" type="sibTrans" cxnId="{18DF7B7D-8ED4-4C9A-91B7-9F1E2B4E1E6E}">
      <dgm:prSet/>
      <dgm:spPr/>
      <dgm:t>
        <a:bodyPr/>
        <a:lstStyle/>
        <a:p>
          <a:endParaRPr lang="en-US"/>
        </a:p>
      </dgm:t>
    </dgm:pt>
    <dgm:pt modelId="{F920D636-2D59-4AEA-91C3-63E1FF9EC5BF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World: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F9B43E-4D39-4B91-AEBE-E52003D6ADB3}" type="parTrans" cxnId="{1209CFA9-530D-40A8-91D0-6E388039325B}">
      <dgm:prSet/>
      <dgm:spPr/>
      <dgm:t>
        <a:bodyPr/>
        <a:lstStyle/>
        <a:p>
          <a:endParaRPr lang="en-US"/>
        </a:p>
      </dgm:t>
    </dgm:pt>
    <dgm:pt modelId="{EAFB4BE1-9471-48ED-9F76-209FF5A9656F}" type="sibTrans" cxnId="{1209CFA9-530D-40A8-91D0-6E388039325B}">
      <dgm:prSet/>
      <dgm:spPr/>
      <dgm:t>
        <a:bodyPr/>
        <a:lstStyle/>
        <a:p>
          <a:endParaRPr lang="en-US"/>
        </a:p>
      </dgm:t>
    </dgm:pt>
    <dgm:pt modelId="{0B20532C-69C3-4160-A080-E9B4C509B167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Power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Point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531471-EA5D-46D8-9D0F-9090356A6445}" type="parTrans" cxnId="{8DC2C878-41FA-401F-AF3B-A13E84D70DB2}">
      <dgm:prSet/>
      <dgm:spPr/>
      <dgm:t>
        <a:bodyPr/>
        <a:lstStyle/>
        <a:p>
          <a:endParaRPr lang="en-US"/>
        </a:p>
      </dgm:t>
    </dgm:pt>
    <dgm:pt modelId="{6BC0A36F-7338-46E3-9F3F-8F6C843DF0C7}" type="sibTrans" cxnId="{8DC2C878-41FA-401F-AF3B-A13E84D70DB2}">
      <dgm:prSet/>
      <dgm:spPr/>
      <dgm:t>
        <a:bodyPr/>
        <a:lstStyle/>
        <a:p>
          <a:endParaRPr lang="en-US"/>
        </a:p>
      </dgm:t>
    </dgm:pt>
    <dgm:pt modelId="{A5611AA6-9839-416C-A591-41F70FA5F04D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b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FCD0ED-5993-4B32-A947-330195DB894E}" type="parTrans" cxnId="{7B1E132A-616B-423B-9B0F-4F47D41CF95F}">
      <dgm:prSet/>
      <dgm:spPr/>
      <dgm:t>
        <a:bodyPr/>
        <a:lstStyle/>
        <a:p>
          <a:endParaRPr lang="en-US"/>
        </a:p>
      </dgm:t>
    </dgm:pt>
    <dgm:pt modelId="{1269661D-FA42-474F-AEC2-31AA8D56E623}" type="sibTrans" cxnId="{7B1E132A-616B-423B-9B0F-4F47D41CF95F}">
      <dgm:prSet/>
      <dgm:spPr/>
      <dgm:t>
        <a:bodyPr/>
        <a:lstStyle/>
        <a:p>
          <a:endParaRPr lang="en-US"/>
        </a:p>
      </dgm:t>
    </dgm:pt>
    <dgm:pt modelId="{AC9771B9-DAB9-408D-A86E-5D1CCF9DC002}" type="pres">
      <dgm:prSet presAssocID="{57AAEB5D-EE31-4CF8-978D-2D76DD4494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hu-HU"/>
        </a:p>
      </dgm:t>
    </dgm:pt>
    <dgm:pt modelId="{34785811-48CC-4C12-B201-D614FF41BD11}" type="pres">
      <dgm:prSet presAssocID="{E18FE436-5EB2-4BB7-870A-51BE5FD5C8EE}" presName="thickLine" presStyleLbl="alignNode1" presStyleIdx="0" presStyleCnt="4"/>
      <dgm:spPr/>
    </dgm:pt>
    <dgm:pt modelId="{11345DF6-CA12-4B5C-96DA-5645AA53A8CC}" type="pres">
      <dgm:prSet presAssocID="{E18FE436-5EB2-4BB7-870A-51BE5FD5C8EE}" presName="horz1" presStyleCnt="0"/>
      <dgm:spPr/>
    </dgm:pt>
    <dgm:pt modelId="{DD3E3CEB-75D3-4B99-BBAE-39C125759A41}" type="pres">
      <dgm:prSet presAssocID="{E18FE436-5EB2-4BB7-870A-51BE5FD5C8EE}" presName="tx1" presStyleLbl="revTx" presStyleIdx="0" presStyleCnt="4"/>
      <dgm:spPr/>
      <dgm:t>
        <a:bodyPr/>
        <a:lstStyle/>
        <a:p>
          <a:endParaRPr lang="hu-HU"/>
        </a:p>
      </dgm:t>
    </dgm:pt>
    <dgm:pt modelId="{2E18805B-F0C9-44AF-A9D9-4950E90EAEA5}" type="pres">
      <dgm:prSet presAssocID="{E18FE436-5EB2-4BB7-870A-51BE5FD5C8EE}" presName="vert1" presStyleCnt="0"/>
      <dgm:spPr/>
    </dgm:pt>
    <dgm:pt modelId="{C47C7504-7A7D-43DD-BA4D-6DD2B00FA346}" type="pres">
      <dgm:prSet presAssocID="{F920D636-2D59-4AEA-91C3-63E1FF9EC5BF}" presName="thickLine" presStyleLbl="alignNode1" presStyleIdx="1" presStyleCnt="4"/>
      <dgm:spPr/>
    </dgm:pt>
    <dgm:pt modelId="{84F87F91-F70C-4DD1-8F80-E484EA8957C4}" type="pres">
      <dgm:prSet presAssocID="{F920D636-2D59-4AEA-91C3-63E1FF9EC5BF}" presName="horz1" presStyleCnt="0"/>
      <dgm:spPr/>
    </dgm:pt>
    <dgm:pt modelId="{1273488C-78C2-43F1-9A6C-8F96EEC19AB6}" type="pres">
      <dgm:prSet presAssocID="{F920D636-2D59-4AEA-91C3-63E1FF9EC5BF}" presName="tx1" presStyleLbl="revTx" presStyleIdx="1" presStyleCnt="4"/>
      <dgm:spPr/>
      <dgm:t>
        <a:bodyPr/>
        <a:lstStyle/>
        <a:p>
          <a:endParaRPr lang="hu-HU"/>
        </a:p>
      </dgm:t>
    </dgm:pt>
    <dgm:pt modelId="{A768C265-02C2-4010-9EA3-1D6F5335DF42}" type="pres">
      <dgm:prSet presAssocID="{F920D636-2D59-4AEA-91C3-63E1FF9EC5BF}" presName="vert1" presStyleCnt="0"/>
      <dgm:spPr/>
    </dgm:pt>
    <dgm:pt modelId="{0723AAD1-BFE9-4C2A-A96C-9A1A74DDA8FF}" type="pres">
      <dgm:prSet presAssocID="{0B20532C-69C3-4160-A080-E9B4C509B167}" presName="thickLine" presStyleLbl="alignNode1" presStyleIdx="2" presStyleCnt="4"/>
      <dgm:spPr/>
    </dgm:pt>
    <dgm:pt modelId="{E0EA4080-CD20-482E-8736-97AD784DA7C5}" type="pres">
      <dgm:prSet presAssocID="{0B20532C-69C3-4160-A080-E9B4C509B167}" presName="horz1" presStyleCnt="0"/>
      <dgm:spPr/>
    </dgm:pt>
    <dgm:pt modelId="{7419D587-2EF9-4039-9F08-34AF0D670631}" type="pres">
      <dgm:prSet presAssocID="{0B20532C-69C3-4160-A080-E9B4C509B167}" presName="tx1" presStyleLbl="revTx" presStyleIdx="2" presStyleCnt="4"/>
      <dgm:spPr/>
      <dgm:t>
        <a:bodyPr/>
        <a:lstStyle/>
        <a:p>
          <a:endParaRPr lang="hu-HU"/>
        </a:p>
      </dgm:t>
    </dgm:pt>
    <dgm:pt modelId="{B2F022EB-1F77-4956-B2C6-07EC4276BD9E}" type="pres">
      <dgm:prSet presAssocID="{0B20532C-69C3-4160-A080-E9B4C509B167}" presName="vert1" presStyleCnt="0"/>
      <dgm:spPr/>
    </dgm:pt>
    <dgm:pt modelId="{66FDAA7E-79D3-49B3-BDA3-FDFC60B06AFA}" type="pres">
      <dgm:prSet presAssocID="{A5611AA6-9839-416C-A591-41F70FA5F04D}" presName="thickLine" presStyleLbl="alignNode1" presStyleIdx="3" presStyleCnt="4"/>
      <dgm:spPr/>
    </dgm:pt>
    <dgm:pt modelId="{323E1843-6CFB-4C8E-B9D2-D666AAC3E007}" type="pres">
      <dgm:prSet presAssocID="{A5611AA6-9839-416C-A591-41F70FA5F04D}" presName="horz1" presStyleCnt="0"/>
      <dgm:spPr/>
    </dgm:pt>
    <dgm:pt modelId="{A03DDB77-E441-4CD2-BC6C-5DDCDFE694F5}" type="pres">
      <dgm:prSet presAssocID="{A5611AA6-9839-416C-A591-41F70FA5F04D}" presName="tx1" presStyleLbl="revTx" presStyleIdx="3" presStyleCnt="4"/>
      <dgm:spPr/>
      <dgm:t>
        <a:bodyPr/>
        <a:lstStyle/>
        <a:p>
          <a:endParaRPr lang="hu-HU"/>
        </a:p>
      </dgm:t>
    </dgm:pt>
    <dgm:pt modelId="{D9E0CC8B-57B3-43E2-BD2C-F53C1C2ABD9B}" type="pres">
      <dgm:prSet presAssocID="{A5611AA6-9839-416C-A591-41F70FA5F04D}" presName="vert1" presStyleCnt="0"/>
      <dgm:spPr/>
    </dgm:pt>
  </dgm:ptLst>
  <dgm:cxnLst>
    <dgm:cxn modelId="{6C7C24E0-E98D-406C-B770-4D717AC4E47D}" type="presOf" srcId="{A5611AA6-9839-416C-A591-41F70FA5F04D}" destId="{A03DDB77-E441-4CD2-BC6C-5DDCDFE694F5}" srcOrd="0" destOrd="0" presId="urn:microsoft.com/office/officeart/2008/layout/LinedList"/>
    <dgm:cxn modelId="{18DF7B7D-8ED4-4C9A-91B7-9F1E2B4E1E6E}" srcId="{57AAEB5D-EE31-4CF8-978D-2D76DD4494CE}" destId="{E18FE436-5EB2-4BB7-870A-51BE5FD5C8EE}" srcOrd="0" destOrd="0" parTransId="{E2C62F4E-321E-4650-A3E5-ACBFE08DE30D}" sibTransId="{51BFD570-9B6D-429D-B92C-FBCA57B04DA9}"/>
    <dgm:cxn modelId="{1209CFA9-530D-40A8-91D0-6E388039325B}" srcId="{57AAEB5D-EE31-4CF8-978D-2D76DD4494CE}" destId="{F920D636-2D59-4AEA-91C3-63E1FF9EC5BF}" srcOrd="1" destOrd="0" parTransId="{9DF9B43E-4D39-4B91-AEBE-E52003D6ADB3}" sibTransId="{EAFB4BE1-9471-48ED-9F76-209FF5A9656F}"/>
    <dgm:cxn modelId="{8DC2C878-41FA-401F-AF3B-A13E84D70DB2}" srcId="{57AAEB5D-EE31-4CF8-978D-2D76DD4494CE}" destId="{0B20532C-69C3-4160-A080-E9B4C509B167}" srcOrd="2" destOrd="0" parTransId="{62531471-EA5D-46D8-9D0F-9090356A6445}" sibTransId="{6BC0A36F-7338-46E3-9F3F-8F6C843DF0C7}"/>
    <dgm:cxn modelId="{7B1E132A-616B-423B-9B0F-4F47D41CF95F}" srcId="{57AAEB5D-EE31-4CF8-978D-2D76DD4494CE}" destId="{A5611AA6-9839-416C-A591-41F70FA5F04D}" srcOrd="3" destOrd="0" parTransId="{B4FCD0ED-5993-4B32-A947-330195DB894E}" sibTransId="{1269661D-FA42-474F-AEC2-31AA8D56E623}"/>
    <dgm:cxn modelId="{851C6E67-3C49-4F01-8A49-ED99492091B8}" type="presOf" srcId="{F920D636-2D59-4AEA-91C3-63E1FF9EC5BF}" destId="{1273488C-78C2-43F1-9A6C-8F96EEC19AB6}" srcOrd="0" destOrd="0" presId="urn:microsoft.com/office/officeart/2008/layout/LinedList"/>
    <dgm:cxn modelId="{76119858-0E63-4623-976D-8764655499DD}" type="presOf" srcId="{57AAEB5D-EE31-4CF8-978D-2D76DD4494CE}" destId="{AC9771B9-DAB9-408D-A86E-5D1CCF9DC002}" srcOrd="0" destOrd="0" presId="urn:microsoft.com/office/officeart/2008/layout/LinedList"/>
    <dgm:cxn modelId="{8661BD29-3289-480E-B3CE-94C5CFE4299B}" type="presOf" srcId="{0B20532C-69C3-4160-A080-E9B4C509B167}" destId="{7419D587-2EF9-4039-9F08-34AF0D670631}" srcOrd="0" destOrd="0" presId="urn:microsoft.com/office/officeart/2008/layout/LinedList"/>
    <dgm:cxn modelId="{86497368-0404-4646-9085-45931E9C0C89}" type="presOf" srcId="{E18FE436-5EB2-4BB7-870A-51BE5FD5C8EE}" destId="{DD3E3CEB-75D3-4B99-BBAE-39C125759A41}" srcOrd="0" destOrd="0" presId="urn:microsoft.com/office/officeart/2008/layout/LinedList"/>
    <dgm:cxn modelId="{E85C3BA2-4C58-4D40-9525-0AFA538B3B41}" type="presParOf" srcId="{AC9771B9-DAB9-408D-A86E-5D1CCF9DC002}" destId="{34785811-48CC-4C12-B201-D614FF41BD11}" srcOrd="0" destOrd="0" presId="urn:microsoft.com/office/officeart/2008/layout/LinedList"/>
    <dgm:cxn modelId="{6B83CB86-5260-4CD8-8196-DE730762092C}" type="presParOf" srcId="{AC9771B9-DAB9-408D-A86E-5D1CCF9DC002}" destId="{11345DF6-CA12-4B5C-96DA-5645AA53A8CC}" srcOrd="1" destOrd="0" presId="urn:microsoft.com/office/officeart/2008/layout/LinedList"/>
    <dgm:cxn modelId="{1125E1DE-2343-4104-84BF-A1F2D713E155}" type="presParOf" srcId="{11345DF6-CA12-4B5C-96DA-5645AA53A8CC}" destId="{DD3E3CEB-75D3-4B99-BBAE-39C125759A41}" srcOrd="0" destOrd="0" presId="urn:microsoft.com/office/officeart/2008/layout/LinedList"/>
    <dgm:cxn modelId="{BB452A19-2B41-4974-8EAA-3C8A93C14306}" type="presParOf" srcId="{11345DF6-CA12-4B5C-96DA-5645AA53A8CC}" destId="{2E18805B-F0C9-44AF-A9D9-4950E90EAEA5}" srcOrd="1" destOrd="0" presId="urn:microsoft.com/office/officeart/2008/layout/LinedList"/>
    <dgm:cxn modelId="{B73BF1B7-5CF6-458C-8F99-CF458DE676FB}" type="presParOf" srcId="{AC9771B9-DAB9-408D-A86E-5D1CCF9DC002}" destId="{C47C7504-7A7D-43DD-BA4D-6DD2B00FA346}" srcOrd="2" destOrd="0" presId="urn:microsoft.com/office/officeart/2008/layout/LinedList"/>
    <dgm:cxn modelId="{BD05B80D-2575-430E-AE11-357553341AE3}" type="presParOf" srcId="{AC9771B9-DAB9-408D-A86E-5D1CCF9DC002}" destId="{84F87F91-F70C-4DD1-8F80-E484EA8957C4}" srcOrd="3" destOrd="0" presId="urn:microsoft.com/office/officeart/2008/layout/LinedList"/>
    <dgm:cxn modelId="{172029FE-E1D6-4D44-AA1C-6558FB3F4189}" type="presParOf" srcId="{84F87F91-F70C-4DD1-8F80-E484EA8957C4}" destId="{1273488C-78C2-43F1-9A6C-8F96EEC19AB6}" srcOrd="0" destOrd="0" presId="urn:microsoft.com/office/officeart/2008/layout/LinedList"/>
    <dgm:cxn modelId="{4A8E3EB8-9140-4F92-BEA6-CC72E1FB6170}" type="presParOf" srcId="{84F87F91-F70C-4DD1-8F80-E484EA8957C4}" destId="{A768C265-02C2-4010-9EA3-1D6F5335DF42}" srcOrd="1" destOrd="0" presId="urn:microsoft.com/office/officeart/2008/layout/LinedList"/>
    <dgm:cxn modelId="{2545AF2C-6298-4911-BB2E-E64A20AD8854}" type="presParOf" srcId="{AC9771B9-DAB9-408D-A86E-5D1CCF9DC002}" destId="{0723AAD1-BFE9-4C2A-A96C-9A1A74DDA8FF}" srcOrd="4" destOrd="0" presId="urn:microsoft.com/office/officeart/2008/layout/LinedList"/>
    <dgm:cxn modelId="{DB401F9E-1878-40DA-83CF-86B299539C64}" type="presParOf" srcId="{AC9771B9-DAB9-408D-A86E-5D1CCF9DC002}" destId="{E0EA4080-CD20-482E-8736-97AD784DA7C5}" srcOrd="5" destOrd="0" presId="urn:microsoft.com/office/officeart/2008/layout/LinedList"/>
    <dgm:cxn modelId="{4D12A133-BB38-4D57-AB5E-9F6B43E0B059}" type="presParOf" srcId="{E0EA4080-CD20-482E-8736-97AD784DA7C5}" destId="{7419D587-2EF9-4039-9F08-34AF0D670631}" srcOrd="0" destOrd="0" presId="urn:microsoft.com/office/officeart/2008/layout/LinedList"/>
    <dgm:cxn modelId="{EEFDD711-FEB9-4841-954E-CC5A88E0B214}" type="presParOf" srcId="{E0EA4080-CD20-482E-8736-97AD784DA7C5}" destId="{B2F022EB-1F77-4956-B2C6-07EC4276BD9E}" srcOrd="1" destOrd="0" presId="urn:microsoft.com/office/officeart/2008/layout/LinedList"/>
    <dgm:cxn modelId="{A8490B22-D616-4EE5-9084-AF8B9D5F94FD}" type="presParOf" srcId="{AC9771B9-DAB9-408D-A86E-5D1CCF9DC002}" destId="{66FDAA7E-79D3-49B3-BDA3-FDFC60B06AFA}" srcOrd="6" destOrd="0" presId="urn:microsoft.com/office/officeart/2008/layout/LinedList"/>
    <dgm:cxn modelId="{FE889825-EE86-462F-B8DE-53EE98572C56}" type="presParOf" srcId="{AC9771B9-DAB9-408D-A86E-5D1CCF9DC002}" destId="{323E1843-6CFB-4C8E-B9D2-D666AAC3E007}" srcOrd="7" destOrd="0" presId="urn:microsoft.com/office/officeart/2008/layout/LinedList"/>
    <dgm:cxn modelId="{F34320BC-DC6D-4A57-9010-38E8CE3283F0}" type="presParOf" srcId="{323E1843-6CFB-4C8E-B9D2-D666AAC3E007}" destId="{A03DDB77-E441-4CD2-BC6C-5DDCDFE694F5}" srcOrd="0" destOrd="0" presId="urn:microsoft.com/office/officeart/2008/layout/LinedList"/>
    <dgm:cxn modelId="{8D717FCD-A6F9-41EF-A451-B5FA51E0862B}" type="presParOf" srcId="{323E1843-6CFB-4C8E-B9D2-D666AAC3E007}" destId="{D9E0CC8B-57B3-43E2-BD2C-F53C1C2ABD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85811-48CC-4C12-B201-D614FF41BD11}">
      <dsp:nvSpPr>
        <dsp:cNvPr id="0" name=""/>
        <dsp:cNvSpPr/>
      </dsp:nvSpPr>
      <dsp:spPr>
        <a:xfrm>
          <a:off x="0" y="0"/>
          <a:ext cx="6383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3CEB-75D3-4B99-BBAE-39C125759A41}">
      <dsp:nvSpPr>
        <dsp:cNvPr id="0" name=""/>
        <dsp:cNvSpPr/>
      </dsp:nvSpPr>
      <dsp:spPr>
        <a:xfrm>
          <a:off x="0" y="0"/>
          <a:ext cx="6383207" cy="1130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 </a:t>
          </a:r>
          <a:r>
            <a:rPr lang="hu-HU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studio</a:t>
          </a:r>
          <a:r>
            <a:rPr lang="hu-H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r>
            <a:rPr lang="hu-H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383207" cy="1130661"/>
      </dsp:txXfrm>
    </dsp:sp>
    <dsp:sp modelId="{C47C7504-7A7D-43DD-BA4D-6DD2B00FA346}">
      <dsp:nvSpPr>
        <dsp:cNvPr id="0" name=""/>
        <dsp:cNvSpPr/>
      </dsp:nvSpPr>
      <dsp:spPr>
        <a:xfrm>
          <a:off x="0" y="1130661"/>
          <a:ext cx="6383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3488C-78C2-43F1-9A6C-8F96EEC19AB6}">
      <dsp:nvSpPr>
        <dsp:cNvPr id="0" name=""/>
        <dsp:cNvSpPr/>
      </dsp:nvSpPr>
      <dsp:spPr>
        <a:xfrm>
          <a:off x="0" y="1130661"/>
          <a:ext cx="6383207" cy="1130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World: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30661"/>
        <a:ext cx="6383207" cy="1130661"/>
      </dsp:txXfrm>
    </dsp:sp>
    <dsp:sp modelId="{0723AAD1-BFE9-4C2A-A96C-9A1A74DDA8FF}">
      <dsp:nvSpPr>
        <dsp:cNvPr id="0" name=""/>
        <dsp:cNvSpPr/>
      </dsp:nvSpPr>
      <dsp:spPr>
        <a:xfrm>
          <a:off x="0" y="2261323"/>
          <a:ext cx="6383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9D587-2EF9-4039-9F08-34AF0D670631}">
      <dsp:nvSpPr>
        <dsp:cNvPr id="0" name=""/>
        <dsp:cNvSpPr/>
      </dsp:nvSpPr>
      <dsp:spPr>
        <a:xfrm>
          <a:off x="0" y="2261323"/>
          <a:ext cx="6383207" cy="1130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Power</a:t>
          </a:r>
          <a:r>
            <a:rPr lang="hu-H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Point</a:t>
          </a:r>
          <a:r>
            <a:rPr lang="hu-H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61323"/>
        <a:ext cx="6383207" cy="1130661"/>
      </dsp:txXfrm>
    </dsp:sp>
    <dsp:sp modelId="{66FDAA7E-79D3-49B3-BDA3-FDFC60B06AFA}">
      <dsp:nvSpPr>
        <dsp:cNvPr id="0" name=""/>
        <dsp:cNvSpPr/>
      </dsp:nvSpPr>
      <dsp:spPr>
        <a:xfrm>
          <a:off x="0" y="3391985"/>
          <a:ext cx="63832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DDB77-E441-4CD2-BC6C-5DDCDFE694F5}">
      <dsp:nvSpPr>
        <dsp:cNvPr id="0" name=""/>
        <dsp:cNvSpPr/>
      </dsp:nvSpPr>
      <dsp:spPr>
        <a:xfrm>
          <a:off x="0" y="3391985"/>
          <a:ext cx="6383207" cy="1130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hu-H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br>
            <a:rPr lang="hu-HU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91985"/>
        <a:ext cx="6383207" cy="1130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3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0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3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0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5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9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5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3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8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5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5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edes-benz.hu/passengercars.html?group=all&amp;subgroup=see-all&amp;view=BODYTYPE" TargetMode="External"/><Relationship Id="rId2" Type="http://schemas.openxmlformats.org/officeDocument/2006/relationships/hyperlink" Target="https://www.jpauto.h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asznaltauto.hu/szemelyauto/mercedes-benz/s-osztaly/s_63_amg" TargetMode="External"/><Relationship Id="rId4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Használtautók</a:t>
            </a:r>
            <a:r>
              <a:rPr lang="hu-HU" dirty="0"/>
              <a:t> 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Nagy Zoltán , Nagy Krisztián Zsolt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15E8C7-80C1-A181-E63E-178BE5D8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hu-HU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E4F9F-020B-6F4F-69BA-76CA479E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Létrehozni egy vállalkozásnak weboldalt az ágazati vizsga paraméterei szerint</a:t>
            </a:r>
          </a:p>
        </p:txBody>
      </p:sp>
    </p:spTree>
    <p:extLst>
      <p:ext uri="{BB962C8B-B14F-4D97-AF65-F5344CB8AC3E}">
        <p14:creationId xmlns:p14="http://schemas.microsoft.com/office/powerpoint/2010/main" val="19261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F8D773F-4956-00B3-78E8-9AB408AE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Vállalkozás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F8CD9D-F957-A73D-9B26-5EEC5A45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használtautó kereskedésnek csináltunk weboldalt amiben az érdeklődő nyugodtan szét tud nézni és az elérhetőséget is meg tudja nézni  </a:t>
            </a:r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, autó, nappal látható&#10;&#10;Automatikusan generált leírás">
            <a:extLst>
              <a:ext uri="{FF2B5EF4-FFF2-40B4-BE49-F238E27FC236}">
                <a16:creationId xmlns:a16="http://schemas.microsoft.com/office/drawing/2014/main" id="{019F447F-D072-4307-7CB6-016ABF45C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" r="14221" b="1"/>
          <a:stretch/>
        </p:blipFill>
        <p:spPr>
          <a:xfrm>
            <a:off x="4795526" y="1000560"/>
            <a:ext cx="6394241" cy="46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BA985C1-A36C-44F6-229B-137D2FE6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u-H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Programok amiket </a:t>
            </a:r>
            <a:r>
              <a:rPr lang="hu-H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használtunk:</a:t>
            </a:r>
            <a:r>
              <a:rPr lang="hu-H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20" name="Tartalom helye 2">
            <a:extLst>
              <a:ext uri="{FF2B5EF4-FFF2-40B4-BE49-F238E27FC236}">
                <a16:creationId xmlns:a16="http://schemas.microsoft.com/office/drawing/2014/main" id="{528B6C19-384C-59FC-30A2-FA9459AAB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413570"/>
              </p:ext>
            </p:extLst>
          </p:nvPr>
        </p:nvGraphicFramePr>
        <p:xfrm>
          <a:off x="5440385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640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2981"/>
          </a:xfrm>
        </p:spPr>
        <p:txBody>
          <a:bodyPr>
            <a:noAutofit/>
          </a:bodyPr>
          <a:lstStyle/>
          <a:p>
            <a:r>
              <a:rPr lang="hu-H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Források</a:t>
            </a:r>
            <a:endParaRPr lang="hu-H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580973"/>
            <a:ext cx="10018713" cy="4210228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https://www.jpauto.hu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www.mercedes-benz.hu/passengercars.html?group=all&amp;subgroup=see-all&amp;view=BODYTYPE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https://github.com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www.hasznaltauto.hu/szemelyauto/mercedes-benz/s-osztaly/s_63_amg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926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5B7382D-9EF4-CE8D-6C6F-2FDD4A51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542843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figyelmet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8196A-5561-FD08-CC17-BF30AA697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6" r="18091" b="11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Használtautók </vt:lpstr>
      <vt:lpstr>A feladat</vt:lpstr>
      <vt:lpstr>A Vállalkozás</vt:lpstr>
      <vt:lpstr>Programok amiket használtunk: </vt:lpstr>
      <vt:lpstr>Források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tanar</cp:lastModifiedBy>
  <cp:revision>75</cp:revision>
  <dcterms:created xsi:type="dcterms:W3CDTF">2023-04-03T20:05:00Z</dcterms:created>
  <dcterms:modified xsi:type="dcterms:W3CDTF">2023-04-04T07:18:14Z</dcterms:modified>
</cp:coreProperties>
</file>