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7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2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60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9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17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8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9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23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0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6520D-2A16-475B-9E22-40A499E4FAF8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2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/>
          <p:cNvGrpSpPr/>
          <p:nvPr/>
        </p:nvGrpSpPr>
        <p:grpSpPr>
          <a:xfrm>
            <a:off x="1303158" y="520700"/>
            <a:ext cx="7708900" cy="5499100"/>
            <a:chOff x="1303158" y="520700"/>
            <a:chExt cx="7708900" cy="5499100"/>
          </a:xfrm>
        </p:grpSpPr>
        <p:grpSp>
          <p:nvGrpSpPr>
            <p:cNvPr id="70" name="グループ化 69"/>
            <p:cNvGrpSpPr/>
            <p:nvPr/>
          </p:nvGrpSpPr>
          <p:grpSpPr>
            <a:xfrm>
              <a:off x="1303158" y="520700"/>
              <a:ext cx="7708900" cy="5499100"/>
              <a:chOff x="1256339" y="-31049"/>
              <a:chExt cx="7708900" cy="5499100"/>
            </a:xfrm>
          </p:grpSpPr>
          <p:grpSp>
            <p:nvGrpSpPr>
              <p:cNvPr id="81" name="グループ化 80"/>
              <p:cNvGrpSpPr/>
              <p:nvPr/>
            </p:nvGrpSpPr>
            <p:grpSpPr>
              <a:xfrm>
                <a:off x="7189409" y="3024241"/>
                <a:ext cx="1076476" cy="416615"/>
                <a:chOff x="1521581" y="4062257"/>
                <a:chExt cx="1044054" cy="379824"/>
              </a:xfrm>
            </p:grpSpPr>
            <p:sp>
              <p:nvSpPr>
                <p:cNvPr id="100" name="正方形/長方形 99"/>
                <p:cNvSpPr/>
                <p:nvPr/>
              </p:nvSpPr>
              <p:spPr>
                <a:xfrm>
                  <a:off x="1779592" y="4165065"/>
                  <a:ext cx="528033" cy="5151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正方形/長方形 100"/>
                <p:cNvSpPr/>
                <p:nvPr/>
              </p:nvSpPr>
              <p:spPr>
                <a:xfrm>
                  <a:off x="1521581" y="4062257"/>
                  <a:ext cx="104405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正方形/長方形 101"/>
                <p:cNvSpPr/>
                <p:nvPr/>
              </p:nvSpPr>
              <p:spPr>
                <a:xfrm>
                  <a:off x="1779592" y="4390566"/>
                  <a:ext cx="528033" cy="5151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/>
                <p:cNvSpPr/>
                <p:nvPr/>
              </p:nvSpPr>
              <p:spPr>
                <a:xfrm>
                  <a:off x="1521581" y="4287758"/>
                  <a:ext cx="104405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円/楕円 81"/>
              <p:cNvSpPr/>
              <p:nvPr/>
            </p:nvSpPr>
            <p:spPr>
              <a:xfrm>
                <a:off x="1858013" y="2483856"/>
                <a:ext cx="1440180" cy="13601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800" b="1" dirty="0" smtClean="0">
                    <a:solidFill>
                      <a:schemeClr val="tx1"/>
                    </a:solidFill>
                  </a:rPr>
                  <a:t>M</a:t>
                </a:r>
                <a:endParaRPr kumimoji="1" lang="ja-JP" altLang="en-US" sz="48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3" name="グループ化 82"/>
              <p:cNvGrpSpPr/>
              <p:nvPr/>
            </p:nvGrpSpPr>
            <p:grpSpPr>
              <a:xfrm>
                <a:off x="4012240" y="1768134"/>
                <a:ext cx="2197100" cy="3345444"/>
                <a:chOff x="4012240" y="1493256"/>
                <a:chExt cx="2197100" cy="3345444"/>
              </a:xfrm>
            </p:grpSpPr>
            <p:grpSp>
              <p:nvGrpSpPr>
                <p:cNvPr id="95" name="グループ化 94"/>
                <p:cNvGrpSpPr/>
                <p:nvPr/>
              </p:nvGrpSpPr>
              <p:grpSpPr>
                <a:xfrm>
                  <a:off x="4012240" y="2110476"/>
                  <a:ext cx="2197100" cy="2728224"/>
                  <a:chOff x="6337300" y="2032000"/>
                  <a:chExt cx="2197100" cy="3467100"/>
                </a:xfrm>
              </p:grpSpPr>
              <p:sp>
                <p:nvSpPr>
                  <p:cNvPr id="98" name="正方形/長方形 97"/>
                  <p:cNvSpPr/>
                  <p:nvPr/>
                </p:nvSpPr>
                <p:spPr>
                  <a:xfrm>
                    <a:off x="6337300" y="2032000"/>
                    <a:ext cx="2197100" cy="34671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9" name="正方形/長方形 98"/>
                  <p:cNvSpPr/>
                  <p:nvPr/>
                </p:nvSpPr>
                <p:spPr>
                  <a:xfrm>
                    <a:off x="6845300" y="4152900"/>
                    <a:ext cx="1181100" cy="11049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96" name="正方形/長方形 95"/>
                <p:cNvSpPr/>
                <p:nvPr/>
              </p:nvSpPr>
              <p:spPr>
                <a:xfrm>
                  <a:off x="4425470" y="1493256"/>
                  <a:ext cx="1370640" cy="9906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/>
                <p:cNvSpPr/>
                <p:nvPr/>
              </p:nvSpPr>
              <p:spPr>
                <a:xfrm>
                  <a:off x="4903300" y="3779390"/>
                  <a:ext cx="414979" cy="41456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4" name="グループ化 83"/>
              <p:cNvGrpSpPr/>
              <p:nvPr/>
            </p:nvGrpSpPr>
            <p:grpSpPr>
              <a:xfrm>
                <a:off x="4513407" y="1828088"/>
                <a:ext cx="389893" cy="497312"/>
                <a:chOff x="4255966" y="2268767"/>
                <a:chExt cx="558800" cy="430178"/>
              </a:xfrm>
            </p:grpSpPr>
            <p:sp>
              <p:nvSpPr>
                <p:cNvPr id="93" name="円/楕円 92"/>
                <p:cNvSpPr/>
                <p:nvPr/>
              </p:nvSpPr>
              <p:spPr>
                <a:xfrm>
                  <a:off x="4255966" y="2268767"/>
                  <a:ext cx="228600" cy="43017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>
                  <a:off x="4586166" y="2268767"/>
                  <a:ext cx="228600" cy="43017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グループ化 84"/>
              <p:cNvGrpSpPr/>
              <p:nvPr/>
            </p:nvGrpSpPr>
            <p:grpSpPr>
              <a:xfrm>
                <a:off x="5311447" y="1828088"/>
                <a:ext cx="389893" cy="497312"/>
                <a:chOff x="4255966" y="2268767"/>
                <a:chExt cx="558800" cy="430178"/>
              </a:xfrm>
            </p:grpSpPr>
            <p:sp>
              <p:nvSpPr>
                <p:cNvPr id="91" name="円/楕円 90"/>
                <p:cNvSpPr/>
                <p:nvPr/>
              </p:nvSpPr>
              <p:spPr>
                <a:xfrm>
                  <a:off x="4255966" y="2268767"/>
                  <a:ext cx="228600" cy="43017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2" name="円/楕円 91"/>
                <p:cNvSpPr/>
                <p:nvPr/>
              </p:nvSpPr>
              <p:spPr>
                <a:xfrm>
                  <a:off x="4586166" y="2268767"/>
                  <a:ext cx="228600" cy="43017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6" name="フリーフォーム 85"/>
              <p:cNvSpPr/>
              <p:nvPr/>
            </p:nvSpPr>
            <p:spPr>
              <a:xfrm>
                <a:off x="5305590" y="138878"/>
                <a:ext cx="2422057" cy="4249112"/>
              </a:xfrm>
              <a:custGeom>
                <a:avLst/>
                <a:gdLst>
                  <a:gd name="connsiteX0" fmla="*/ 2422057 w 2422057"/>
                  <a:gd name="connsiteY0" fmla="*/ 3280388 h 4249112"/>
                  <a:gd name="connsiteX1" fmla="*/ 1647357 w 2422057"/>
                  <a:gd name="connsiteY1" fmla="*/ 4067788 h 4249112"/>
                  <a:gd name="connsiteX2" fmla="*/ 1113957 w 2422057"/>
                  <a:gd name="connsiteY2" fmla="*/ 245088 h 4249112"/>
                  <a:gd name="connsiteX3" fmla="*/ 85257 w 2422057"/>
                  <a:gd name="connsiteY3" fmla="*/ 562588 h 4249112"/>
                  <a:gd name="connsiteX4" fmla="*/ 59857 w 2422057"/>
                  <a:gd name="connsiteY4" fmla="*/ 2023088 h 42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2057" h="4249112">
                    <a:moveTo>
                      <a:pt x="2422057" y="3280388"/>
                    </a:moveTo>
                    <a:cubicBezTo>
                      <a:pt x="2143715" y="3927029"/>
                      <a:pt x="1865374" y="4573671"/>
                      <a:pt x="1647357" y="4067788"/>
                    </a:cubicBezTo>
                    <a:cubicBezTo>
                      <a:pt x="1429340" y="3561905"/>
                      <a:pt x="1374307" y="829288"/>
                      <a:pt x="1113957" y="245088"/>
                    </a:cubicBezTo>
                    <a:cubicBezTo>
                      <a:pt x="853607" y="-339112"/>
                      <a:pt x="260940" y="266255"/>
                      <a:pt x="85257" y="562588"/>
                    </a:cubicBezTo>
                    <a:cubicBezTo>
                      <a:pt x="-90426" y="858921"/>
                      <a:pt x="59857" y="2023088"/>
                      <a:pt x="59857" y="202308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フリーフォーム 86"/>
              <p:cNvSpPr/>
              <p:nvPr/>
            </p:nvSpPr>
            <p:spPr>
              <a:xfrm>
                <a:off x="5624741" y="715948"/>
                <a:ext cx="2118771" cy="2281252"/>
              </a:xfrm>
              <a:custGeom>
                <a:avLst/>
                <a:gdLst>
                  <a:gd name="connsiteX0" fmla="*/ 2071459 w 2118771"/>
                  <a:gd name="connsiteY0" fmla="*/ 2281252 h 2281252"/>
                  <a:gd name="connsiteX1" fmla="*/ 1893659 w 2118771"/>
                  <a:gd name="connsiteY1" fmla="*/ 312752 h 2281252"/>
                  <a:gd name="connsiteX2" fmla="*/ 306159 w 2118771"/>
                  <a:gd name="connsiteY2" fmla="*/ 109552 h 2281252"/>
                  <a:gd name="connsiteX3" fmla="*/ 1359 w 2118771"/>
                  <a:gd name="connsiteY3" fmla="*/ 1379552 h 228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71" h="2281252">
                    <a:moveTo>
                      <a:pt x="2071459" y="2281252"/>
                    </a:moveTo>
                    <a:cubicBezTo>
                      <a:pt x="2129667" y="1477977"/>
                      <a:pt x="2187876" y="674702"/>
                      <a:pt x="1893659" y="312752"/>
                    </a:cubicBezTo>
                    <a:cubicBezTo>
                      <a:pt x="1599442" y="-49198"/>
                      <a:pt x="621542" y="-68248"/>
                      <a:pt x="306159" y="109552"/>
                    </a:cubicBezTo>
                    <a:cubicBezTo>
                      <a:pt x="-9224" y="287352"/>
                      <a:pt x="-3933" y="833452"/>
                      <a:pt x="1359" y="137955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3314700" y="351616"/>
                <a:ext cx="1530133" cy="2785284"/>
              </a:xfrm>
              <a:custGeom>
                <a:avLst/>
                <a:gdLst>
                  <a:gd name="connsiteX0" fmla="*/ 0 w 1530133"/>
                  <a:gd name="connsiteY0" fmla="*/ 2785284 h 2785284"/>
                  <a:gd name="connsiteX1" fmla="*/ 266700 w 1530133"/>
                  <a:gd name="connsiteY1" fmla="*/ 296084 h 2785284"/>
                  <a:gd name="connsiteX2" fmla="*/ 1358900 w 1530133"/>
                  <a:gd name="connsiteY2" fmla="*/ 207184 h 2785284"/>
                  <a:gd name="connsiteX3" fmla="*/ 1511300 w 1530133"/>
                  <a:gd name="connsiteY3" fmla="*/ 1743884 h 278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0133" h="2785284">
                    <a:moveTo>
                      <a:pt x="0" y="2785284"/>
                    </a:moveTo>
                    <a:cubicBezTo>
                      <a:pt x="20108" y="1755525"/>
                      <a:pt x="40217" y="725767"/>
                      <a:pt x="266700" y="296084"/>
                    </a:cubicBezTo>
                    <a:cubicBezTo>
                      <a:pt x="493183" y="-133599"/>
                      <a:pt x="1151467" y="-34116"/>
                      <a:pt x="1358900" y="207184"/>
                    </a:cubicBezTo>
                    <a:cubicBezTo>
                      <a:pt x="1566333" y="448484"/>
                      <a:pt x="1538816" y="1096184"/>
                      <a:pt x="1511300" y="1743884"/>
                    </a:cubicBezTo>
                  </a:path>
                </a:pathLst>
              </a:cu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1646096" y="1223691"/>
                <a:ext cx="3026471" cy="1976709"/>
              </a:xfrm>
              <a:custGeom>
                <a:avLst/>
                <a:gdLst>
                  <a:gd name="connsiteX0" fmla="*/ 208104 w 3026471"/>
                  <a:gd name="connsiteY0" fmla="*/ 1976709 h 1976709"/>
                  <a:gd name="connsiteX1" fmla="*/ 246204 w 3026471"/>
                  <a:gd name="connsiteY1" fmla="*/ 173309 h 1976709"/>
                  <a:gd name="connsiteX2" fmla="*/ 2671904 w 3026471"/>
                  <a:gd name="connsiteY2" fmla="*/ 147909 h 1976709"/>
                  <a:gd name="connsiteX3" fmla="*/ 2964004 w 3026471"/>
                  <a:gd name="connsiteY3" fmla="*/ 846409 h 197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6471" h="1976709">
                    <a:moveTo>
                      <a:pt x="208104" y="1976709"/>
                    </a:moveTo>
                    <a:cubicBezTo>
                      <a:pt x="21837" y="1227409"/>
                      <a:pt x="-164429" y="478109"/>
                      <a:pt x="246204" y="173309"/>
                    </a:cubicBezTo>
                    <a:cubicBezTo>
                      <a:pt x="656837" y="-131491"/>
                      <a:pt x="2218937" y="35726"/>
                      <a:pt x="2671904" y="147909"/>
                    </a:cubicBezTo>
                    <a:cubicBezTo>
                      <a:pt x="3124871" y="260092"/>
                      <a:pt x="3044437" y="553250"/>
                      <a:pt x="2964004" y="846409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1256339" y="-31049"/>
                <a:ext cx="7708900" cy="54991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>
              <a:off x="5209516" y="2816173"/>
              <a:ext cx="951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err="1" smtClean="0"/>
                <a:t>ー</a:t>
              </a:r>
              <a:r>
                <a:rPr kumimoji="1" lang="ja-JP" altLang="en-US" sz="1600" dirty="0" smtClean="0"/>
                <a:t>　＋</a:t>
              </a:r>
              <a:endParaRPr kumimoji="1" lang="ja-JP" altLang="en-US" sz="1600" dirty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5073002" y="4727001"/>
              <a:ext cx="159428" cy="147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矢印コネクタ 72"/>
            <p:cNvCxnSpPr/>
            <p:nvPr/>
          </p:nvCxnSpPr>
          <p:spPr>
            <a:xfrm flipH="1" flipV="1">
              <a:off x="5876826" y="4710612"/>
              <a:ext cx="2" cy="31248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円/楕円 73"/>
            <p:cNvSpPr/>
            <p:nvPr/>
          </p:nvSpPr>
          <p:spPr>
            <a:xfrm>
              <a:off x="5781907" y="5026092"/>
              <a:ext cx="189839" cy="1928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5" name="直線矢印コネクタ 74"/>
            <p:cNvCxnSpPr>
              <a:stCxn id="74" idx="6"/>
            </p:cNvCxnSpPr>
            <p:nvPr/>
          </p:nvCxnSpPr>
          <p:spPr>
            <a:xfrm flipV="1">
              <a:off x="5971746" y="5122522"/>
              <a:ext cx="284413" cy="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円/楕円 75"/>
            <p:cNvSpPr/>
            <p:nvPr/>
          </p:nvSpPr>
          <p:spPr>
            <a:xfrm>
              <a:off x="5853966" y="509411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5180143" y="3258257"/>
              <a:ext cx="872995" cy="855769"/>
              <a:chOff x="5180143" y="3258257"/>
              <a:chExt cx="872995" cy="855769"/>
            </a:xfrm>
          </p:grpSpPr>
          <p:sp>
            <p:nvSpPr>
              <p:cNvPr id="78" name="台形 77"/>
              <p:cNvSpPr/>
              <p:nvPr/>
            </p:nvSpPr>
            <p:spPr>
              <a:xfrm>
                <a:off x="5181002" y="3465096"/>
                <a:ext cx="872136" cy="420047"/>
              </a:xfrm>
              <a:prstGeom prst="trapezoid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5180143" y="3873481"/>
                <a:ext cx="872995" cy="24054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5285811" y="3258257"/>
                <a:ext cx="652187" cy="8557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76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0" y="-711271"/>
            <a:ext cx="11650893" cy="8632607"/>
            <a:chOff x="-118626" y="-745137"/>
            <a:chExt cx="11650893" cy="863260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1800463" y="781384"/>
              <a:ext cx="7708900" cy="5499100"/>
              <a:chOff x="1800463" y="781384"/>
              <a:chExt cx="7708900" cy="549910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800463" y="781384"/>
                <a:ext cx="7708900" cy="5499100"/>
                <a:chOff x="1303158" y="520700"/>
                <a:chExt cx="7708900" cy="5499100"/>
              </a:xfrm>
            </p:grpSpPr>
            <p:grpSp>
              <p:nvGrpSpPr>
                <p:cNvPr id="6" name="グループ化 5"/>
                <p:cNvGrpSpPr/>
                <p:nvPr/>
              </p:nvGrpSpPr>
              <p:grpSpPr>
                <a:xfrm>
                  <a:off x="1303158" y="520700"/>
                  <a:ext cx="7708900" cy="5499100"/>
                  <a:chOff x="1256339" y="-31049"/>
                  <a:chExt cx="7708900" cy="5499100"/>
                </a:xfrm>
              </p:grpSpPr>
              <p:grpSp>
                <p:nvGrpSpPr>
                  <p:cNvPr id="17" name="グループ化 16"/>
                  <p:cNvGrpSpPr/>
                  <p:nvPr/>
                </p:nvGrpSpPr>
                <p:grpSpPr>
                  <a:xfrm>
                    <a:off x="7189409" y="3024241"/>
                    <a:ext cx="1076476" cy="416615"/>
                    <a:chOff x="1521581" y="4062257"/>
                    <a:chExt cx="1044054" cy="379824"/>
                  </a:xfrm>
                </p:grpSpPr>
                <p:sp>
                  <p:nvSpPr>
                    <p:cNvPr id="36" name="正方形/長方形 35"/>
                    <p:cNvSpPr/>
                    <p:nvPr/>
                  </p:nvSpPr>
                  <p:spPr>
                    <a:xfrm>
                      <a:off x="1779592" y="4165065"/>
                      <a:ext cx="528033" cy="5151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7" name="正方形/長方形 36"/>
                    <p:cNvSpPr/>
                    <p:nvPr/>
                  </p:nvSpPr>
                  <p:spPr>
                    <a:xfrm>
                      <a:off x="1521581" y="4062257"/>
                      <a:ext cx="104405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" name="正方形/長方形 37"/>
                    <p:cNvSpPr/>
                    <p:nvPr/>
                  </p:nvSpPr>
                  <p:spPr>
                    <a:xfrm>
                      <a:off x="1779592" y="4390566"/>
                      <a:ext cx="528033" cy="5151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9" name="正方形/長方形 38"/>
                    <p:cNvSpPr/>
                    <p:nvPr/>
                  </p:nvSpPr>
                  <p:spPr>
                    <a:xfrm>
                      <a:off x="1521581" y="4287758"/>
                      <a:ext cx="104405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" name="円/楕円 17"/>
                  <p:cNvSpPr/>
                  <p:nvPr/>
                </p:nvSpPr>
                <p:spPr>
                  <a:xfrm>
                    <a:off x="1858013" y="2483856"/>
                    <a:ext cx="1440180" cy="13601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4800" b="1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kumimoji="1" lang="ja-JP" altLang="en-US" sz="4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4012240" y="1768134"/>
                    <a:ext cx="2197100" cy="3345444"/>
                    <a:chOff x="4012240" y="1493256"/>
                    <a:chExt cx="2197100" cy="3345444"/>
                  </a:xfrm>
                </p:grpSpPr>
                <p:grpSp>
                  <p:nvGrpSpPr>
                    <p:cNvPr id="31" name="グループ化 30"/>
                    <p:cNvGrpSpPr/>
                    <p:nvPr/>
                  </p:nvGrpSpPr>
                  <p:grpSpPr>
                    <a:xfrm>
                      <a:off x="4012240" y="2110476"/>
                      <a:ext cx="2197100" cy="2728224"/>
                      <a:chOff x="6337300" y="2032000"/>
                      <a:chExt cx="2197100" cy="3467100"/>
                    </a:xfrm>
                  </p:grpSpPr>
                  <p:sp>
                    <p:nvSpPr>
                      <p:cNvPr id="34" name="正方形/長方形 33"/>
                      <p:cNvSpPr/>
                      <p:nvPr/>
                    </p:nvSpPr>
                    <p:spPr>
                      <a:xfrm>
                        <a:off x="6337300" y="2032000"/>
                        <a:ext cx="2197100" cy="34671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5" name="正方形/長方形 34"/>
                      <p:cNvSpPr/>
                      <p:nvPr/>
                    </p:nvSpPr>
                    <p:spPr>
                      <a:xfrm>
                        <a:off x="6845300" y="4152900"/>
                        <a:ext cx="11811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2" name="正方形/長方形 31"/>
                    <p:cNvSpPr/>
                    <p:nvPr/>
                  </p:nvSpPr>
                  <p:spPr>
                    <a:xfrm>
                      <a:off x="4425470" y="1493256"/>
                      <a:ext cx="1370640" cy="9906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" name="正方形/長方形 32"/>
                    <p:cNvSpPr/>
                    <p:nvPr/>
                  </p:nvSpPr>
                  <p:spPr>
                    <a:xfrm>
                      <a:off x="4903300" y="3779390"/>
                      <a:ext cx="414979" cy="414567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4513407" y="1828088"/>
                    <a:ext cx="389893" cy="497312"/>
                    <a:chOff x="4255966" y="2268767"/>
                    <a:chExt cx="558800" cy="430178"/>
                  </a:xfrm>
                </p:grpSpPr>
                <p:sp>
                  <p:nvSpPr>
                    <p:cNvPr id="29" name="円/楕円 28"/>
                    <p:cNvSpPr/>
                    <p:nvPr/>
                  </p:nvSpPr>
                  <p:spPr>
                    <a:xfrm>
                      <a:off x="42559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0" name="円/楕円 29"/>
                    <p:cNvSpPr/>
                    <p:nvPr/>
                  </p:nvSpPr>
                  <p:spPr>
                    <a:xfrm>
                      <a:off x="45861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1" name="グループ化 20"/>
                  <p:cNvGrpSpPr/>
                  <p:nvPr/>
                </p:nvGrpSpPr>
                <p:grpSpPr>
                  <a:xfrm>
                    <a:off x="5311447" y="1828088"/>
                    <a:ext cx="389893" cy="497312"/>
                    <a:chOff x="4255966" y="2268767"/>
                    <a:chExt cx="558800" cy="430178"/>
                  </a:xfrm>
                </p:grpSpPr>
                <p:sp>
                  <p:nvSpPr>
                    <p:cNvPr id="27" name="円/楕円 26"/>
                    <p:cNvSpPr/>
                    <p:nvPr/>
                  </p:nvSpPr>
                  <p:spPr>
                    <a:xfrm>
                      <a:off x="42559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8" name="円/楕円 27"/>
                    <p:cNvSpPr/>
                    <p:nvPr/>
                  </p:nvSpPr>
                  <p:spPr>
                    <a:xfrm>
                      <a:off x="45861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4" name="フリーフォーム 23"/>
                  <p:cNvSpPr/>
                  <p:nvPr/>
                </p:nvSpPr>
                <p:spPr>
                  <a:xfrm>
                    <a:off x="3314700" y="351616"/>
                    <a:ext cx="1530133" cy="2785284"/>
                  </a:xfrm>
                  <a:custGeom>
                    <a:avLst/>
                    <a:gdLst>
                      <a:gd name="connsiteX0" fmla="*/ 0 w 1530133"/>
                      <a:gd name="connsiteY0" fmla="*/ 2785284 h 2785284"/>
                      <a:gd name="connsiteX1" fmla="*/ 266700 w 1530133"/>
                      <a:gd name="connsiteY1" fmla="*/ 296084 h 2785284"/>
                      <a:gd name="connsiteX2" fmla="*/ 1358900 w 1530133"/>
                      <a:gd name="connsiteY2" fmla="*/ 207184 h 2785284"/>
                      <a:gd name="connsiteX3" fmla="*/ 1511300 w 1530133"/>
                      <a:gd name="connsiteY3" fmla="*/ 1743884 h 2785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0133" h="2785284">
                        <a:moveTo>
                          <a:pt x="0" y="2785284"/>
                        </a:moveTo>
                        <a:cubicBezTo>
                          <a:pt x="20108" y="1755525"/>
                          <a:pt x="40217" y="725767"/>
                          <a:pt x="266700" y="296084"/>
                        </a:cubicBezTo>
                        <a:cubicBezTo>
                          <a:pt x="493183" y="-133599"/>
                          <a:pt x="1151467" y="-34116"/>
                          <a:pt x="1358900" y="207184"/>
                        </a:cubicBezTo>
                        <a:cubicBezTo>
                          <a:pt x="1566333" y="448484"/>
                          <a:pt x="1538816" y="1096184"/>
                          <a:pt x="1511300" y="174388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フリーフォーム 24"/>
                  <p:cNvSpPr/>
                  <p:nvPr/>
                </p:nvSpPr>
                <p:spPr>
                  <a:xfrm>
                    <a:off x="1646096" y="1223691"/>
                    <a:ext cx="3026471" cy="1976709"/>
                  </a:xfrm>
                  <a:custGeom>
                    <a:avLst/>
                    <a:gdLst>
                      <a:gd name="connsiteX0" fmla="*/ 208104 w 3026471"/>
                      <a:gd name="connsiteY0" fmla="*/ 1976709 h 1976709"/>
                      <a:gd name="connsiteX1" fmla="*/ 246204 w 3026471"/>
                      <a:gd name="connsiteY1" fmla="*/ 173309 h 1976709"/>
                      <a:gd name="connsiteX2" fmla="*/ 2671904 w 3026471"/>
                      <a:gd name="connsiteY2" fmla="*/ 147909 h 1976709"/>
                      <a:gd name="connsiteX3" fmla="*/ 2964004 w 3026471"/>
                      <a:gd name="connsiteY3" fmla="*/ 846409 h 1976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6471" h="1976709">
                        <a:moveTo>
                          <a:pt x="208104" y="1976709"/>
                        </a:moveTo>
                        <a:cubicBezTo>
                          <a:pt x="21837" y="1227409"/>
                          <a:pt x="-164429" y="478109"/>
                          <a:pt x="246204" y="173309"/>
                        </a:cubicBezTo>
                        <a:cubicBezTo>
                          <a:pt x="656837" y="-131491"/>
                          <a:pt x="2218937" y="35726"/>
                          <a:pt x="2671904" y="147909"/>
                        </a:cubicBezTo>
                        <a:cubicBezTo>
                          <a:pt x="3124871" y="260092"/>
                          <a:pt x="3044437" y="553250"/>
                          <a:pt x="2964004" y="846409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1256339" y="-31049"/>
                    <a:ext cx="7708900" cy="54991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5209516" y="2816173"/>
                  <a:ext cx="9512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dirty="0" err="1" smtClean="0"/>
                    <a:t>ー</a:t>
                  </a:r>
                  <a:r>
                    <a:rPr kumimoji="1" lang="ja-JP" altLang="en-US" sz="1600" dirty="0" smtClean="0"/>
                    <a:t>　＋</a:t>
                  </a:r>
                  <a:endParaRPr kumimoji="1" lang="ja-JP" altLang="en-US" sz="1600" dirty="0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5073002" y="4727001"/>
                  <a:ext cx="159428" cy="14764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" name="直線矢印コネクタ 8"/>
                <p:cNvCxnSpPr/>
                <p:nvPr/>
              </p:nvCxnSpPr>
              <p:spPr>
                <a:xfrm flipH="1" flipV="1">
                  <a:off x="5876826" y="4710612"/>
                  <a:ext cx="2" cy="312489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円/楕円 9"/>
                <p:cNvSpPr/>
                <p:nvPr/>
              </p:nvSpPr>
              <p:spPr>
                <a:xfrm>
                  <a:off x="5781907" y="5026092"/>
                  <a:ext cx="189839" cy="192861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" name="直線矢印コネクタ 10"/>
                <p:cNvCxnSpPr>
                  <a:stCxn id="10" idx="6"/>
                </p:cNvCxnSpPr>
                <p:nvPr/>
              </p:nvCxnSpPr>
              <p:spPr>
                <a:xfrm flipV="1">
                  <a:off x="5971746" y="5122522"/>
                  <a:ext cx="284413" cy="1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円/楕円 11"/>
                <p:cNvSpPr/>
                <p:nvPr/>
              </p:nvSpPr>
              <p:spPr>
                <a:xfrm>
                  <a:off x="5853966" y="50941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5180143" y="3258257"/>
                  <a:ext cx="872995" cy="855769"/>
                  <a:chOff x="5180143" y="3258257"/>
                  <a:chExt cx="872995" cy="855769"/>
                </a:xfrm>
              </p:grpSpPr>
              <p:sp>
                <p:nvSpPr>
                  <p:cNvPr id="14" name="台形 13"/>
                  <p:cNvSpPr/>
                  <p:nvPr/>
                </p:nvSpPr>
                <p:spPr>
                  <a:xfrm>
                    <a:off x="5181002" y="3465096"/>
                    <a:ext cx="872136" cy="420047"/>
                  </a:xfrm>
                  <a:prstGeom prst="trapezoid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正方形/長方形 14"/>
                  <p:cNvSpPr/>
                  <p:nvPr/>
                </p:nvSpPr>
                <p:spPr>
                  <a:xfrm>
                    <a:off x="5180143" y="3873481"/>
                    <a:ext cx="872995" cy="24054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正方形/長方形 15"/>
                  <p:cNvSpPr/>
                  <p:nvPr/>
                </p:nvSpPr>
                <p:spPr>
                  <a:xfrm>
                    <a:off x="5285811" y="3258257"/>
                    <a:ext cx="652187" cy="85576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42" name="フリーフォーム 41"/>
              <p:cNvSpPr/>
              <p:nvPr/>
            </p:nvSpPr>
            <p:spPr>
              <a:xfrm>
                <a:off x="5744001" y="1418671"/>
                <a:ext cx="2730038" cy="2415392"/>
              </a:xfrm>
              <a:custGeom>
                <a:avLst/>
                <a:gdLst>
                  <a:gd name="connsiteX0" fmla="*/ 2533725 w 2730038"/>
                  <a:gd name="connsiteY0" fmla="*/ 2415392 h 2415392"/>
                  <a:gd name="connsiteX1" fmla="*/ 2501641 w 2730038"/>
                  <a:gd name="connsiteY1" fmla="*/ 281792 h 2415392"/>
                  <a:gd name="connsiteX2" fmla="*/ 239704 w 2730038"/>
                  <a:gd name="connsiteY2" fmla="*/ 153455 h 2415392"/>
                  <a:gd name="connsiteX3" fmla="*/ 175536 w 2730038"/>
                  <a:gd name="connsiteY3" fmla="*/ 1484950 h 241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0038" h="2415392">
                    <a:moveTo>
                      <a:pt x="2533725" y="2415392"/>
                    </a:moveTo>
                    <a:cubicBezTo>
                      <a:pt x="2708851" y="1537086"/>
                      <a:pt x="2883978" y="658781"/>
                      <a:pt x="2501641" y="281792"/>
                    </a:cubicBezTo>
                    <a:cubicBezTo>
                      <a:pt x="2119304" y="-95197"/>
                      <a:pt x="627388" y="-47071"/>
                      <a:pt x="239704" y="153455"/>
                    </a:cubicBezTo>
                    <a:cubicBezTo>
                      <a:pt x="-147980" y="353981"/>
                      <a:pt x="13778" y="919465"/>
                      <a:pt x="175536" y="148495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176211" y="1701596"/>
                <a:ext cx="2085473" cy="3595158"/>
              </a:xfrm>
              <a:custGeom>
                <a:avLst/>
                <a:gdLst>
                  <a:gd name="connsiteX0" fmla="*/ 2085473 w 2085473"/>
                  <a:gd name="connsiteY0" fmla="*/ 2533520 h 3595158"/>
                  <a:gd name="connsiteX1" fmla="*/ 1876926 w 2085473"/>
                  <a:gd name="connsiteY1" fmla="*/ 3303541 h 3595158"/>
                  <a:gd name="connsiteX2" fmla="*/ 1427747 w 2085473"/>
                  <a:gd name="connsiteY2" fmla="*/ 3367709 h 3595158"/>
                  <a:gd name="connsiteX3" fmla="*/ 1058778 w 2085473"/>
                  <a:gd name="connsiteY3" fmla="*/ 432004 h 3595158"/>
                  <a:gd name="connsiteX4" fmla="*/ 256673 w 2085473"/>
                  <a:gd name="connsiteY4" fmla="*/ 95120 h 3595158"/>
                  <a:gd name="connsiteX5" fmla="*/ 0 w 2085473"/>
                  <a:gd name="connsiteY5" fmla="*/ 1218067 h 359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5473" h="3595158">
                    <a:moveTo>
                      <a:pt x="2085473" y="2533520"/>
                    </a:moveTo>
                    <a:cubicBezTo>
                      <a:pt x="2036010" y="2849015"/>
                      <a:pt x="1986547" y="3164510"/>
                      <a:pt x="1876926" y="3303541"/>
                    </a:cubicBezTo>
                    <a:cubicBezTo>
                      <a:pt x="1767305" y="3442573"/>
                      <a:pt x="1564105" y="3846299"/>
                      <a:pt x="1427747" y="3367709"/>
                    </a:cubicBezTo>
                    <a:cubicBezTo>
                      <a:pt x="1291389" y="2889119"/>
                      <a:pt x="1253957" y="977436"/>
                      <a:pt x="1058778" y="432004"/>
                    </a:cubicBezTo>
                    <a:cubicBezTo>
                      <a:pt x="863599" y="-113428"/>
                      <a:pt x="433136" y="-35891"/>
                      <a:pt x="256673" y="95120"/>
                    </a:cubicBezTo>
                    <a:cubicBezTo>
                      <a:pt x="80210" y="226130"/>
                      <a:pt x="40105" y="722098"/>
                      <a:pt x="0" y="121806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乗算記号 45"/>
            <p:cNvSpPr/>
            <p:nvPr/>
          </p:nvSpPr>
          <p:spPr>
            <a:xfrm>
              <a:off x="-118626" y="-745137"/>
              <a:ext cx="11650893" cy="8632607"/>
            </a:xfrm>
            <a:prstGeom prst="mathMultiply">
              <a:avLst>
                <a:gd name="adj1" fmla="val 4143"/>
              </a:avLst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0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18626" y="-745137"/>
            <a:ext cx="11650893" cy="8632607"/>
            <a:chOff x="-118626" y="-745137"/>
            <a:chExt cx="11650893" cy="863260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1800463" y="781384"/>
              <a:ext cx="7708900" cy="5499100"/>
              <a:chOff x="1800463" y="781384"/>
              <a:chExt cx="7708900" cy="549910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800463" y="781384"/>
                <a:ext cx="7708900" cy="5499100"/>
                <a:chOff x="1303158" y="520700"/>
                <a:chExt cx="7708900" cy="5499100"/>
              </a:xfrm>
            </p:grpSpPr>
            <p:grpSp>
              <p:nvGrpSpPr>
                <p:cNvPr id="6" name="グループ化 5"/>
                <p:cNvGrpSpPr/>
                <p:nvPr/>
              </p:nvGrpSpPr>
              <p:grpSpPr>
                <a:xfrm>
                  <a:off x="1303158" y="520700"/>
                  <a:ext cx="7708900" cy="5499100"/>
                  <a:chOff x="1256339" y="-31049"/>
                  <a:chExt cx="7708900" cy="5499100"/>
                </a:xfrm>
              </p:grpSpPr>
              <p:grpSp>
                <p:nvGrpSpPr>
                  <p:cNvPr id="17" name="グループ化 16"/>
                  <p:cNvGrpSpPr/>
                  <p:nvPr/>
                </p:nvGrpSpPr>
                <p:grpSpPr>
                  <a:xfrm>
                    <a:off x="7189409" y="3024241"/>
                    <a:ext cx="1076476" cy="416615"/>
                    <a:chOff x="1521581" y="4062257"/>
                    <a:chExt cx="1044054" cy="379824"/>
                  </a:xfrm>
                </p:grpSpPr>
                <p:sp>
                  <p:nvSpPr>
                    <p:cNvPr id="36" name="正方形/長方形 35"/>
                    <p:cNvSpPr/>
                    <p:nvPr/>
                  </p:nvSpPr>
                  <p:spPr>
                    <a:xfrm>
                      <a:off x="1779592" y="4165065"/>
                      <a:ext cx="528033" cy="5151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7" name="正方形/長方形 36"/>
                    <p:cNvSpPr/>
                    <p:nvPr/>
                  </p:nvSpPr>
                  <p:spPr>
                    <a:xfrm>
                      <a:off x="1521581" y="4062257"/>
                      <a:ext cx="104405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" name="正方形/長方形 37"/>
                    <p:cNvSpPr/>
                    <p:nvPr/>
                  </p:nvSpPr>
                  <p:spPr>
                    <a:xfrm>
                      <a:off x="1779592" y="4390566"/>
                      <a:ext cx="528033" cy="5151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9" name="正方形/長方形 38"/>
                    <p:cNvSpPr/>
                    <p:nvPr/>
                  </p:nvSpPr>
                  <p:spPr>
                    <a:xfrm>
                      <a:off x="1521581" y="4287758"/>
                      <a:ext cx="104405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" name="円/楕円 17"/>
                  <p:cNvSpPr/>
                  <p:nvPr/>
                </p:nvSpPr>
                <p:spPr>
                  <a:xfrm>
                    <a:off x="1858013" y="2483856"/>
                    <a:ext cx="1440180" cy="13601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4800" b="1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kumimoji="1" lang="ja-JP" altLang="en-US" sz="4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4012240" y="1768134"/>
                    <a:ext cx="2197100" cy="3345444"/>
                    <a:chOff x="4012240" y="1493256"/>
                    <a:chExt cx="2197100" cy="3345444"/>
                  </a:xfrm>
                </p:grpSpPr>
                <p:grpSp>
                  <p:nvGrpSpPr>
                    <p:cNvPr id="31" name="グループ化 30"/>
                    <p:cNvGrpSpPr/>
                    <p:nvPr/>
                  </p:nvGrpSpPr>
                  <p:grpSpPr>
                    <a:xfrm>
                      <a:off x="4012240" y="2110476"/>
                      <a:ext cx="2197100" cy="2728224"/>
                      <a:chOff x="6337300" y="2032000"/>
                      <a:chExt cx="2197100" cy="3467100"/>
                    </a:xfrm>
                  </p:grpSpPr>
                  <p:sp>
                    <p:nvSpPr>
                      <p:cNvPr id="34" name="正方形/長方形 33"/>
                      <p:cNvSpPr/>
                      <p:nvPr/>
                    </p:nvSpPr>
                    <p:spPr>
                      <a:xfrm>
                        <a:off x="6337300" y="2032000"/>
                        <a:ext cx="2197100" cy="34671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5" name="正方形/長方形 34"/>
                      <p:cNvSpPr/>
                      <p:nvPr/>
                    </p:nvSpPr>
                    <p:spPr>
                      <a:xfrm>
                        <a:off x="6845300" y="4152900"/>
                        <a:ext cx="11811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2" name="正方形/長方形 31"/>
                    <p:cNvSpPr/>
                    <p:nvPr/>
                  </p:nvSpPr>
                  <p:spPr>
                    <a:xfrm>
                      <a:off x="4425470" y="1493256"/>
                      <a:ext cx="1370640" cy="9906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" name="正方形/長方形 32"/>
                    <p:cNvSpPr/>
                    <p:nvPr/>
                  </p:nvSpPr>
                  <p:spPr>
                    <a:xfrm>
                      <a:off x="4903300" y="3779390"/>
                      <a:ext cx="414979" cy="414567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4513407" y="1828088"/>
                    <a:ext cx="389893" cy="497312"/>
                    <a:chOff x="4255966" y="2268767"/>
                    <a:chExt cx="558800" cy="430178"/>
                  </a:xfrm>
                </p:grpSpPr>
                <p:sp>
                  <p:nvSpPr>
                    <p:cNvPr id="29" name="円/楕円 28"/>
                    <p:cNvSpPr/>
                    <p:nvPr/>
                  </p:nvSpPr>
                  <p:spPr>
                    <a:xfrm>
                      <a:off x="42559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0" name="円/楕円 29"/>
                    <p:cNvSpPr/>
                    <p:nvPr/>
                  </p:nvSpPr>
                  <p:spPr>
                    <a:xfrm>
                      <a:off x="45861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1" name="グループ化 20"/>
                  <p:cNvGrpSpPr/>
                  <p:nvPr/>
                </p:nvGrpSpPr>
                <p:grpSpPr>
                  <a:xfrm>
                    <a:off x="5311447" y="1828088"/>
                    <a:ext cx="389893" cy="497312"/>
                    <a:chOff x="4255966" y="2268767"/>
                    <a:chExt cx="558800" cy="430178"/>
                  </a:xfrm>
                </p:grpSpPr>
                <p:sp>
                  <p:nvSpPr>
                    <p:cNvPr id="27" name="円/楕円 26"/>
                    <p:cNvSpPr/>
                    <p:nvPr/>
                  </p:nvSpPr>
                  <p:spPr>
                    <a:xfrm>
                      <a:off x="42559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8" name="円/楕円 27"/>
                    <p:cNvSpPr/>
                    <p:nvPr/>
                  </p:nvSpPr>
                  <p:spPr>
                    <a:xfrm>
                      <a:off x="45861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4" name="フリーフォーム 23"/>
                  <p:cNvSpPr/>
                  <p:nvPr/>
                </p:nvSpPr>
                <p:spPr>
                  <a:xfrm>
                    <a:off x="3314700" y="351616"/>
                    <a:ext cx="2337936" cy="2785284"/>
                  </a:xfrm>
                  <a:custGeom>
                    <a:avLst/>
                    <a:gdLst>
                      <a:gd name="connsiteX0" fmla="*/ 0 w 1530133"/>
                      <a:gd name="connsiteY0" fmla="*/ 2785284 h 2785284"/>
                      <a:gd name="connsiteX1" fmla="*/ 266700 w 1530133"/>
                      <a:gd name="connsiteY1" fmla="*/ 296084 h 2785284"/>
                      <a:gd name="connsiteX2" fmla="*/ 1358900 w 1530133"/>
                      <a:gd name="connsiteY2" fmla="*/ 207184 h 2785284"/>
                      <a:gd name="connsiteX3" fmla="*/ 1511300 w 1530133"/>
                      <a:gd name="connsiteY3" fmla="*/ 1743884 h 2785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0133" h="2785284">
                        <a:moveTo>
                          <a:pt x="0" y="2785284"/>
                        </a:moveTo>
                        <a:cubicBezTo>
                          <a:pt x="20108" y="1755525"/>
                          <a:pt x="40217" y="725767"/>
                          <a:pt x="266700" y="296084"/>
                        </a:cubicBezTo>
                        <a:cubicBezTo>
                          <a:pt x="493183" y="-133599"/>
                          <a:pt x="1151467" y="-34116"/>
                          <a:pt x="1358900" y="207184"/>
                        </a:cubicBezTo>
                        <a:cubicBezTo>
                          <a:pt x="1566333" y="448484"/>
                          <a:pt x="1538816" y="1096184"/>
                          <a:pt x="1511300" y="174388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フリーフォーム 24"/>
                  <p:cNvSpPr/>
                  <p:nvPr/>
                </p:nvSpPr>
                <p:spPr>
                  <a:xfrm>
                    <a:off x="1646096" y="1223691"/>
                    <a:ext cx="3824853" cy="1976709"/>
                  </a:xfrm>
                  <a:custGeom>
                    <a:avLst/>
                    <a:gdLst>
                      <a:gd name="connsiteX0" fmla="*/ 208104 w 3026471"/>
                      <a:gd name="connsiteY0" fmla="*/ 1976709 h 1976709"/>
                      <a:gd name="connsiteX1" fmla="*/ 246204 w 3026471"/>
                      <a:gd name="connsiteY1" fmla="*/ 173309 h 1976709"/>
                      <a:gd name="connsiteX2" fmla="*/ 2671904 w 3026471"/>
                      <a:gd name="connsiteY2" fmla="*/ 147909 h 1976709"/>
                      <a:gd name="connsiteX3" fmla="*/ 2964004 w 3026471"/>
                      <a:gd name="connsiteY3" fmla="*/ 846409 h 1976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6471" h="1976709">
                        <a:moveTo>
                          <a:pt x="208104" y="1976709"/>
                        </a:moveTo>
                        <a:cubicBezTo>
                          <a:pt x="21837" y="1227409"/>
                          <a:pt x="-164429" y="478109"/>
                          <a:pt x="246204" y="173309"/>
                        </a:cubicBezTo>
                        <a:cubicBezTo>
                          <a:pt x="656837" y="-131491"/>
                          <a:pt x="2218937" y="35726"/>
                          <a:pt x="2671904" y="147909"/>
                        </a:cubicBezTo>
                        <a:cubicBezTo>
                          <a:pt x="3124871" y="260092"/>
                          <a:pt x="3044437" y="553250"/>
                          <a:pt x="2964004" y="846409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1256339" y="-31049"/>
                    <a:ext cx="7708900" cy="54991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5209516" y="2816173"/>
                  <a:ext cx="9512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dirty="0" err="1" smtClean="0"/>
                    <a:t>ー</a:t>
                  </a:r>
                  <a:r>
                    <a:rPr kumimoji="1" lang="ja-JP" altLang="en-US" sz="1600" dirty="0" smtClean="0"/>
                    <a:t>　＋</a:t>
                  </a:r>
                  <a:endParaRPr kumimoji="1" lang="ja-JP" altLang="en-US" sz="1600" dirty="0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5073002" y="4727001"/>
                  <a:ext cx="159428" cy="14764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" name="直線矢印コネクタ 8"/>
                <p:cNvCxnSpPr/>
                <p:nvPr/>
              </p:nvCxnSpPr>
              <p:spPr>
                <a:xfrm flipH="1" flipV="1">
                  <a:off x="5876826" y="4710612"/>
                  <a:ext cx="2" cy="312489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円/楕円 9"/>
                <p:cNvSpPr/>
                <p:nvPr/>
              </p:nvSpPr>
              <p:spPr>
                <a:xfrm>
                  <a:off x="5781907" y="5026092"/>
                  <a:ext cx="189839" cy="192861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" name="直線矢印コネクタ 10"/>
                <p:cNvCxnSpPr>
                  <a:stCxn id="10" idx="6"/>
                </p:cNvCxnSpPr>
                <p:nvPr/>
              </p:nvCxnSpPr>
              <p:spPr>
                <a:xfrm flipV="1">
                  <a:off x="5971746" y="5122522"/>
                  <a:ext cx="284413" cy="1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円/楕円 11"/>
                <p:cNvSpPr/>
                <p:nvPr/>
              </p:nvSpPr>
              <p:spPr>
                <a:xfrm>
                  <a:off x="5853966" y="50941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5180143" y="3258257"/>
                  <a:ext cx="872995" cy="855769"/>
                  <a:chOff x="5180143" y="3258257"/>
                  <a:chExt cx="872995" cy="855769"/>
                </a:xfrm>
              </p:grpSpPr>
              <p:sp>
                <p:nvSpPr>
                  <p:cNvPr id="14" name="台形 13"/>
                  <p:cNvSpPr/>
                  <p:nvPr/>
                </p:nvSpPr>
                <p:spPr>
                  <a:xfrm>
                    <a:off x="5181002" y="3465096"/>
                    <a:ext cx="872136" cy="420047"/>
                  </a:xfrm>
                  <a:prstGeom prst="trapezoid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正方形/長方形 14"/>
                  <p:cNvSpPr/>
                  <p:nvPr/>
                </p:nvSpPr>
                <p:spPr>
                  <a:xfrm>
                    <a:off x="5180143" y="3873481"/>
                    <a:ext cx="872995" cy="24054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正方形/長方形 15"/>
                  <p:cNvSpPr/>
                  <p:nvPr/>
                </p:nvSpPr>
                <p:spPr>
                  <a:xfrm>
                    <a:off x="5285811" y="3258257"/>
                    <a:ext cx="652187" cy="85576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42" name="フリーフォーム 41"/>
              <p:cNvSpPr/>
              <p:nvPr/>
            </p:nvSpPr>
            <p:spPr>
              <a:xfrm>
                <a:off x="4919133" y="1418671"/>
                <a:ext cx="3554906" cy="2415392"/>
              </a:xfrm>
              <a:custGeom>
                <a:avLst/>
                <a:gdLst>
                  <a:gd name="connsiteX0" fmla="*/ 2533725 w 2730038"/>
                  <a:gd name="connsiteY0" fmla="*/ 2415392 h 2415392"/>
                  <a:gd name="connsiteX1" fmla="*/ 2501641 w 2730038"/>
                  <a:gd name="connsiteY1" fmla="*/ 281792 h 2415392"/>
                  <a:gd name="connsiteX2" fmla="*/ 239704 w 2730038"/>
                  <a:gd name="connsiteY2" fmla="*/ 153455 h 2415392"/>
                  <a:gd name="connsiteX3" fmla="*/ 175536 w 2730038"/>
                  <a:gd name="connsiteY3" fmla="*/ 1484950 h 241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0038" h="2415392">
                    <a:moveTo>
                      <a:pt x="2533725" y="2415392"/>
                    </a:moveTo>
                    <a:cubicBezTo>
                      <a:pt x="2708851" y="1537086"/>
                      <a:pt x="2883978" y="658781"/>
                      <a:pt x="2501641" y="281792"/>
                    </a:cubicBezTo>
                    <a:cubicBezTo>
                      <a:pt x="2119304" y="-95197"/>
                      <a:pt x="627388" y="-47071"/>
                      <a:pt x="239704" y="153455"/>
                    </a:cubicBezTo>
                    <a:cubicBezTo>
                      <a:pt x="-147980" y="353981"/>
                      <a:pt x="13778" y="919465"/>
                      <a:pt x="175536" y="148495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5376333" y="1701596"/>
                <a:ext cx="2885352" cy="3595158"/>
              </a:xfrm>
              <a:custGeom>
                <a:avLst/>
                <a:gdLst>
                  <a:gd name="connsiteX0" fmla="*/ 2085473 w 2085473"/>
                  <a:gd name="connsiteY0" fmla="*/ 2533520 h 3595158"/>
                  <a:gd name="connsiteX1" fmla="*/ 1876926 w 2085473"/>
                  <a:gd name="connsiteY1" fmla="*/ 3303541 h 3595158"/>
                  <a:gd name="connsiteX2" fmla="*/ 1427747 w 2085473"/>
                  <a:gd name="connsiteY2" fmla="*/ 3367709 h 3595158"/>
                  <a:gd name="connsiteX3" fmla="*/ 1058778 w 2085473"/>
                  <a:gd name="connsiteY3" fmla="*/ 432004 h 3595158"/>
                  <a:gd name="connsiteX4" fmla="*/ 256673 w 2085473"/>
                  <a:gd name="connsiteY4" fmla="*/ 95120 h 3595158"/>
                  <a:gd name="connsiteX5" fmla="*/ 0 w 2085473"/>
                  <a:gd name="connsiteY5" fmla="*/ 1218067 h 359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5473" h="3595158">
                    <a:moveTo>
                      <a:pt x="2085473" y="2533520"/>
                    </a:moveTo>
                    <a:cubicBezTo>
                      <a:pt x="2036010" y="2849015"/>
                      <a:pt x="1986547" y="3164510"/>
                      <a:pt x="1876926" y="3303541"/>
                    </a:cubicBezTo>
                    <a:cubicBezTo>
                      <a:pt x="1767305" y="3442573"/>
                      <a:pt x="1564105" y="3846299"/>
                      <a:pt x="1427747" y="3367709"/>
                    </a:cubicBezTo>
                    <a:cubicBezTo>
                      <a:pt x="1291389" y="2889119"/>
                      <a:pt x="1253957" y="977436"/>
                      <a:pt x="1058778" y="432004"/>
                    </a:cubicBezTo>
                    <a:cubicBezTo>
                      <a:pt x="863599" y="-113428"/>
                      <a:pt x="433136" y="-35891"/>
                      <a:pt x="256673" y="95120"/>
                    </a:cubicBezTo>
                    <a:cubicBezTo>
                      <a:pt x="80210" y="226130"/>
                      <a:pt x="40105" y="722098"/>
                      <a:pt x="0" y="121806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乗算記号 45"/>
            <p:cNvSpPr/>
            <p:nvPr/>
          </p:nvSpPr>
          <p:spPr>
            <a:xfrm>
              <a:off x="-118626" y="-745137"/>
              <a:ext cx="11650893" cy="8632607"/>
            </a:xfrm>
            <a:prstGeom prst="mathMultiply">
              <a:avLst>
                <a:gd name="adj1" fmla="val 4143"/>
              </a:avLst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9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15176" y="-245533"/>
            <a:ext cx="6479823" cy="48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9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Shunsuke Sakura</dc:creator>
  <cp:lastModifiedBy>Ryota Takahashi</cp:lastModifiedBy>
  <cp:revision>11</cp:revision>
  <dcterms:created xsi:type="dcterms:W3CDTF">2015-11-12T02:22:24Z</dcterms:created>
  <dcterms:modified xsi:type="dcterms:W3CDTF">2015-11-19T07:14:00Z</dcterms:modified>
</cp:coreProperties>
</file>