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b3c91433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b3c91433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aa7db6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aa7db6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aa7db6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aa7db6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aa7db68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aa7db68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b3c9143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b3c9143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b3c9143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b3c9143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b3c9143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b3c9143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b3c91433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b3c91433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b3c9143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b3c9143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b3c9143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b3c9143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3c91433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3c9143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b3c9143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b3c9143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b3c9143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b3c9143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b3c91433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b3c91433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b3c91433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b3c9143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b3c91433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b3c91433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b3c91433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b3c91433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JPEG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125800" y="107450"/>
            <a:ext cx="90183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MPEG is an acronym for Moving Pictures Experts Group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MPEG is a method for video compression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Involves the compression of digital images and sound, as well as synchronization of the two.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162975" y="157025"/>
            <a:ext cx="8773200" cy="4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</a:rPr>
              <a:t>several MPEG standards</a:t>
            </a:r>
            <a:endParaRPr b="1"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➢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MPEG-1 is intended for intermediate data rates, on the order of 1.5 bit/sec.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➢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MPEG-2 is intended for high data rates of at least 10 Mbit/sec.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➢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MPEG-3 was intended for HDTV compression but was found to be redundant and was merged with MPEG-2.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➢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MPEG-4 is intended for very low data rates of less than 64 Kbit/sec.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138175" y="959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STEPS OF CONVERSION:</a:t>
            </a:r>
            <a:endParaRPr sz="4000"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38175" y="838700"/>
            <a:ext cx="87606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➢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 motion picture is a rapid flow of a set of frames, where each frame is an image.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➢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 frame is a spatial combination of pixels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➢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 video is a temporal combination of frames that are sent one after another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➢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Compressing video, then, means spatially compressing each frame and temporally compressing a set off names.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subTitle"/>
          </p:nvPr>
        </p:nvSpPr>
        <p:spPr>
          <a:xfrm>
            <a:off x="107675" y="192575"/>
            <a:ext cx="88263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Spatial Compression :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spatial compression of each frame is done with JPEG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frame is a picture that can be independently compressed.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Temporal </a:t>
            </a: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Compression :</a:t>
            </a:r>
            <a:endParaRPr b="1"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redundant frames are removed.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To temporally compress data, the MPEG method first divides frames into three categories: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I-frames, P-frames, and B-frames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5011254" y="2989654"/>
            <a:ext cx="3149625" cy="18403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127" y="309200"/>
            <a:ext cx="3993401" cy="22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idx="1" type="subTitle"/>
          </p:nvPr>
        </p:nvSpPr>
        <p:spPr>
          <a:xfrm>
            <a:off x="174900" y="235550"/>
            <a:ext cx="8794200" cy="4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how I-, P-, and B-frames are </a:t>
            </a:r>
            <a:b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constructed from a series of seven </a:t>
            </a:r>
            <a:b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frames.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</a:rPr>
              <a:t>I-frames : </a:t>
            </a:r>
            <a:endParaRPr b="1"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An intracoded frame (I-frame) is an </a:t>
            </a:r>
            <a:b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independent frame that is not related to</a:t>
            </a:r>
            <a:b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any other frame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present at regular intervals.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must appear periodically to handle some sudden change in the frame that the previous and following frames cannot show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I-frames are independent of other frames and cannot be constructed from other frames.</a:t>
            </a:r>
            <a:endParaRPr sz="3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65650" y="2571750"/>
            <a:ext cx="2534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MPEG frame construction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150650" y="138875"/>
            <a:ext cx="8805000" cy="4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</a:rPr>
              <a:t>P-frames :</a:t>
            </a:r>
            <a:endParaRPr b="1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 predicted frame (P-frame) is related to the preceding I-frame or P-frame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P-frame contains only the changes from the preceding frame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changes, however, cannot cover a big segment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P-frames can be constructed only from previous I- or P-frames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P-frames carry much less information than other frame types and carry even fewer bits after compression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subTitle"/>
          </p:nvPr>
        </p:nvSpPr>
        <p:spPr>
          <a:xfrm>
            <a:off x="107700" y="181825"/>
            <a:ext cx="8718900" cy="4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</a:rPr>
              <a:t>B-frames :</a:t>
            </a:r>
            <a:endParaRPr b="1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 bidirectional frame (B-frame) is related to the preceding and following I-frame or P-frame.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B-frame is relative to the past and the future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 B-frame is never related to another B-frame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subTitle"/>
          </p:nvPr>
        </p:nvSpPr>
        <p:spPr>
          <a:xfrm>
            <a:off x="118425" y="289225"/>
            <a:ext cx="8761800" cy="4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5" y="336900"/>
            <a:ext cx="8556599" cy="4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25" y="3067763"/>
            <a:ext cx="19621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9900" y="192575"/>
            <a:ext cx="85794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WHAT IS JPEG ?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JPEG stands for Joint photographic experts group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first international standard in image compression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It could be lossy as well as lossless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STEPS OF COMPRESSION :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First step is to divide an image into blocks with each having dimensions of 8 x8.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39900" y="246250"/>
            <a:ext cx="8718900" cy="4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Let us say the result obtained be 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endParaRPr sz="19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00" y="1056277"/>
            <a:ext cx="5429675" cy="3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18425" y="214050"/>
            <a:ext cx="8826300" cy="4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change the range from -128 to 127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Organizing in Groups)</a:t>
            </a:r>
            <a:endParaRPr sz="18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75" y="968500"/>
            <a:ext cx="8289001" cy="34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575" y="844300"/>
            <a:ext cx="7379451" cy="16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85700" y="217225"/>
            <a:ext cx="87726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Apply DCT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result comes from this is stored in A(j,k) matrix.</a:t>
            </a:r>
            <a:endParaRPr sz="1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5" y="2524279"/>
            <a:ext cx="8210901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93575" y="299950"/>
            <a:ext cx="87081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Quantisation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There is a standard matrix that is used for computing JPEG compression, which is given by a matrix called as Luminance matrix.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00" y="1594375"/>
            <a:ext cx="58007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8425" y="267750"/>
            <a:ext cx="8665200" cy="4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Quantization Formula 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 into the matrix : </a:t>
            </a:r>
            <a:endParaRPr sz="22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650" y="267752"/>
            <a:ext cx="2513975" cy="10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27" y="1557877"/>
            <a:ext cx="6130725" cy="30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118400" y="257000"/>
            <a:ext cx="8740500" cy="4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Perform zig zag until you find all zeros ahead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25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Hence our image is now compressed.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Perform this for all remaining blocks.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800" y="1363175"/>
            <a:ext cx="6107175" cy="3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7900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