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57" r:id="rId4"/>
    <p:sldId id="256" r:id="rId5"/>
    <p:sldId id="26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A3787-ED90-494A-9863-B7E28FF82D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528F2F-BE1C-4505-9D93-A15626CC73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52E70C-8A60-49BB-9B20-7161276A5062}"/>
              </a:ext>
            </a:extLst>
          </p:cNvPr>
          <p:cNvSpPr>
            <a:spLocks noGrp="1"/>
          </p:cNvSpPr>
          <p:nvPr>
            <p:ph type="dt" sz="half" idx="10"/>
          </p:nvPr>
        </p:nvSpPr>
        <p:spPr/>
        <p:txBody>
          <a:bodyPr/>
          <a:lstStyle/>
          <a:p>
            <a:fld id="{AAEAD6FA-50CF-41E1-AE10-B85E89E8CF75}" type="datetimeFigureOut">
              <a:rPr lang="en-IN" smtClean="0"/>
              <a:t>23-09-2019</a:t>
            </a:fld>
            <a:endParaRPr lang="en-IN"/>
          </a:p>
        </p:txBody>
      </p:sp>
      <p:sp>
        <p:nvSpPr>
          <p:cNvPr id="5" name="Footer Placeholder 4">
            <a:extLst>
              <a:ext uri="{FF2B5EF4-FFF2-40B4-BE49-F238E27FC236}">
                <a16:creationId xmlns:a16="http://schemas.microsoft.com/office/drawing/2014/main" id="{E3FEB24A-EFA7-488B-9419-5F97E49D3C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E7613E-6D15-467E-8DAE-406DA55CEC31}"/>
              </a:ext>
            </a:extLst>
          </p:cNvPr>
          <p:cNvSpPr>
            <a:spLocks noGrp="1"/>
          </p:cNvSpPr>
          <p:nvPr>
            <p:ph type="sldNum" sz="quarter" idx="12"/>
          </p:nvPr>
        </p:nvSpPr>
        <p:spPr/>
        <p:txBody>
          <a:bodyPr/>
          <a:lstStyle/>
          <a:p>
            <a:fld id="{7A27C275-2591-4241-BA4E-B2FC440CF266}" type="slidenum">
              <a:rPr lang="en-IN" smtClean="0"/>
              <a:t>‹#›</a:t>
            </a:fld>
            <a:endParaRPr lang="en-IN"/>
          </a:p>
        </p:txBody>
      </p:sp>
    </p:spTree>
    <p:extLst>
      <p:ext uri="{BB962C8B-B14F-4D97-AF65-F5344CB8AC3E}">
        <p14:creationId xmlns:p14="http://schemas.microsoft.com/office/powerpoint/2010/main" val="2938181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73789-93C7-44CD-830E-900338835FA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AD7121-99B9-4A2A-B57C-D8BC6A542E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2370EC-DD4E-4030-AC80-6BA1073F12F3}"/>
              </a:ext>
            </a:extLst>
          </p:cNvPr>
          <p:cNvSpPr>
            <a:spLocks noGrp="1"/>
          </p:cNvSpPr>
          <p:nvPr>
            <p:ph type="dt" sz="half" idx="10"/>
          </p:nvPr>
        </p:nvSpPr>
        <p:spPr/>
        <p:txBody>
          <a:bodyPr/>
          <a:lstStyle/>
          <a:p>
            <a:fld id="{AAEAD6FA-50CF-41E1-AE10-B85E89E8CF75}" type="datetimeFigureOut">
              <a:rPr lang="en-IN" smtClean="0"/>
              <a:t>23-09-2019</a:t>
            </a:fld>
            <a:endParaRPr lang="en-IN"/>
          </a:p>
        </p:txBody>
      </p:sp>
      <p:sp>
        <p:nvSpPr>
          <p:cNvPr id="5" name="Footer Placeholder 4">
            <a:extLst>
              <a:ext uri="{FF2B5EF4-FFF2-40B4-BE49-F238E27FC236}">
                <a16:creationId xmlns:a16="http://schemas.microsoft.com/office/drawing/2014/main" id="{07049E01-403A-47FC-951A-1A6413D106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0A5ACA-F898-4F4B-9197-966E6ACD57DA}"/>
              </a:ext>
            </a:extLst>
          </p:cNvPr>
          <p:cNvSpPr>
            <a:spLocks noGrp="1"/>
          </p:cNvSpPr>
          <p:nvPr>
            <p:ph type="sldNum" sz="quarter" idx="12"/>
          </p:nvPr>
        </p:nvSpPr>
        <p:spPr/>
        <p:txBody>
          <a:bodyPr/>
          <a:lstStyle/>
          <a:p>
            <a:fld id="{7A27C275-2591-4241-BA4E-B2FC440CF266}" type="slidenum">
              <a:rPr lang="en-IN" smtClean="0"/>
              <a:t>‹#›</a:t>
            </a:fld>
            <a:endParaRPr lang="en-IN"/>
          </a:p>
        </p:txBody>
      </p:sp>
    </p:spTree>
    <p:extLst>
      <p:ext uri="{BB962C8B-B14F-4D97-AF65-F5344CB8AC3E}">
        <p14:creationId xmlns:p14="http://schemas.microsoft.com/office/powerpoint/2010/main" val="1017498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5904E2-06FC-4EA7-9A5C-D7C5285AE9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FC8FA4-3A82-40F7-95F0-B1F41C95CA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BD6BD6-6869-42AA-8BF2-4CF5C0D02B63}"/>
              </a:ext>
            </a:extLst>
          </p:cNvPr>
          <p:cNvSpPr>
            <a:spLocks noGrp="1"/>
          </p:cNvSpPr>
          <p:nvPr>
            <p:ph type="dt" sz="half" idx="10"/>
          </p:nvPr>
        </p:nvSpPr>
        <p:spPr/>
        <p:txBody>
          <a:bodyPr/>
          <a:lstStyle/>
          <a:p>
            <a:fld id="{AAEAD6FA-50CF-41E1-AE10-B85E89E8CF75}" type="datetimeFigureOut">
              <a:rPr lang="en-IN" smtClean="0"/>
              <a:t>23-09-2019</a:t>
            </a:fld>
            <a:endParaRPr lang="en-IN"/>
          </a:p>
        </p:txBody>
      </p:sp>
      <p:sp>
        <p:nvSpPr>
          <p:cNvPr id="5" name="Footer Placeholder 4">
            <a:extLst>
              <a:ext uri="{FF2B5EF4-FFF2-40B4-BE49-F238E27FC236}">
                <a16:creationId xmlns:a16="http://schemas.microsoft.com/office/drawing/2014/main" id="{26CAA2A7-FBB3-4A09-AC2C-392DF01C75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90047C-F819-47A1-9F9C-0357E0F0E129}"/>
              </a:ext>
            </a:extLst>
          </p:cNvPr>
          <p:cNvSpPr>
            <a:spLocks noGrp="1"/>
          </p:cNvSpPr>
          <p:nvPr>
            <p:ph type="sldNum" sz="quarter" idx="12"/>
          </p:nvPr>
        </p:nvSpPr>
        <p:spPr/>
        <p:txBody>
          <a:bodyPr/>
          <a:lstStyle/>
          <a:p>
            <a:fld id="{7A27C275-2591-4241-BA4E-B2FC440CF266}" type="slidenum">
              <a:rPr lang="en-IN" smtClean="0"/>
              <a:t>‹#›</a:t>
            </a:fld>
            <a:endParaRPr lang="en-IN"/>
          </a:p>
        </p:txBody>
      </p:sp>
    </p:spTree>
    <p:extLst>
      <p:ext uri="{BB962C8B-B14F-4D97-AF65-F5344CB8AC3E}">
        <p14:creationId xmlns:p14="http://schemas.microsoft.com/office/powerpoint/2010/main" val="3521878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F7E13-ACFE-404D-899B-062EC39D46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1971EA-8FE4-4497-BA1D-8F07908E41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0907EF-CA72-466B-8A23-5863A04F548B}"/>
              </a:ext>
            </a:extLst>
          </p:cNvPr>
          <p:cNvSpPr>
            <a:spLocks noGrp="1"/>
          </p:cNvSpPr>
          <p:nvPr>
            <p:ph type="dt" sz="half" idx="10"/>
          </p:nvPr>
        </p:nvSpPr>
        <p:spPr/>
        <p:txBody>
          <a:bodyPr/>
          <a:lstStyle/>
          <a:p>
            <a:fld id="{AAEAD6FA-50CF-41E1-AE10-B85E89E8CF75}" type="datetimeFigureOut">
              <a:rPr lang="en-IN" smtClean="0"/>
              <a:t>23-09-2019</a:t>
            </a:fld>
            <a:endParaRPr lang="en-IN"/>
          </a:p>
        </p:txBody>
      </p:sp>
      <p:sp>
        <p:nvSpPr>
          <p:cNvPr id="5" name="Footer Placeholder 4">
            <a:extLst>
              <a:ext uri="{FF2B5EF4-FFF2-40B4-BE49-F238E27FC236}">
                <a16:creationId xmlns:a16="http://schemas.microsoft.com/office/drawing/2014/main" id="{C5F08BC8-75EC-42ED-9296-26B414E95C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B93BA7-E4AD-46E9-87FC-E1780B9927EA}"/>
              </a:ext>
            </a:extLst>
          </p:cNvPr>
          <p:cNvSpPr>
            <a:spLocks noGrp="1"/>
          </p:cNvSpPr>
          <p:nvPr>
            <p:ph type="sldNum" sz="quarter" idx="12"/>
          </p:nvPr>
        </p:nvSpPr>
        <p:spPr/>
        <p:txBody>
          <a:bodyPr/>
          <a:lstStyle/>
          <a:p>
            <a:fld id="{7A27C275-2591-4241-BA4E-B2FC440CF266}" type="slidenum">
              <a:rPr lang="en-IN" smtClean="0"/>
              <a:t>‹#›</a:t>
            </a:fld>
            <a:endParaRPr lang="en-IN"/>
          </a:p>
        </p:txBody>
      </p:sp>
    </p:spTree>
    <p:extLst>
      <p:ext uri="{BB962C8B-B14F-4D97-AF65-F5344CB8AC3E}">
        <p14:creationId xmlns:p14="http://schemas.microsoft.com/office/powerpoint/2010/main" val="2110472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94206-1DF7-418A-BBB4-1B75CD6FF5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65F2A2-2736-441F-B503-3F8A62E07C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2A3663-42A4-4950-997D-3C8CE526025A}"/>
              </a:ext>
            </a:extLst>
          </p:cNvPr>
          <p:cNvSpPr>
            <a:spLocks noGrp="1"/>
          </p:cNvSpPr>
          <p:nvPr>
            <p:ph type="dt" sz="half" idx="10"/>
          </p:nvPr>
        </p:nvSpPr>
        <p:spPr/>
        <p:txBody>
          <a:bodyPr/>
          <a:lstStyle/>
          <a:p>
            <a:fld id="{AAEAD6FA-50CF-41E1-AE10-B85E89E8CF75}" type="datetimeFigureOut">
              <a:rPr lang="en-IN" smtClean="0"/>
              <a:t>23-09-2019</a:t>
            </a:fld>
            <a:endParaRPr lang="en-IN"/>
          </a:p>
        </p:txBody>
      </p:sp>
      <p:sp>
        <p:nvSpPr>
          <p:cNvPr id="5" name="Footer Placeholder 4">
            <a:extLst>
              <a:ext uri="{FF2B5EF4-FFF2-40B4-BE49-F238E27FC236}">
                <a16:creationId xmlns:a16="http://schemas.microsoft.com/office/drawing/2014/main" id="{FF8611CF-C119-4045-864F-B53AC5C1EB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8F99A1-6CD2-4973-BD5C-274891AFF7E7}"/>
              </a:ext>
            </a:extLst>
          </p:cNvPr>
          <p:cNvSpPr>
            <a:spLocks noGrp="1"/>
          </p:cNvSpPr>
          <p:nvPr>
            <p:ph type="sldNum" sz="quarter" idx="12"/>
          </p:nvPr>
        </p:nvSpPr>
        <p:spPr/>
        <p:txBody>
          <a:bodyPr/>
          <a:lstStyle/>
          <a:p>
            <a:fld id="{7A27C275-2591-4241-BA4E-B2FC440CF266}" type="slidenum">
              <a:rPr lang="en-IN" smtClean="0"/>
              <a:t>‹#›</a:t>
            </a:fld>
            <a:endParaRPr lang="en-IN"/>
          </a:p>
        </p:txBody>
      </p:sp>
    </p:spTree>
    <p:extLst>
      <p:ext uri="{BB962C8B-B14F-4D97-AF65-F5344CB8AC3E}">
        <p14:creationId xmlns:p14="http://schemas.microsoft.com/office/powerpoint/2010/main" val="2714579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20A6E-056C-4E0A-979D-64EA07DC6E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782FD1-E50F-4C35-BE47-CDC7F905AB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37C19D-B56B-40BB-93C0-91728A9A32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8E7DBD-41AA-425A-B079-559B57596892}"/>
              </a:ext>
            </a:extLst>
          </p:cNvPr>
          <p:cNvSpPr>
            <a:spLocks noGrp="1"/>
          </p:cNvSpPr>
          <p:nvPr>
            <p:ph type="dt" sz="half" idx="10"/>
          </p:nvPr>
        </p:nvSpPr>
        <p:spPr/>
        <p:txBody>
          <a:bodyPr/>
          <a:lstStyle/>
          <a:p>
            <a:fld id="{AAEAD6FA-50CF-41E1-AE10-B85E89E8CF75}" type="datetimeFigureOut">
              <a:rPr lang="en-IN" smtClean="0"/>
              <a:t>23-09-2019</a:t>
            </a:fld>
            <a:endParaRPr lang="en-IN"/>
          </a:p>
        </p:txBody>
      </p:sp>
      <p:sp>
        <p:nvSpPr>
          <p:cNvPr id="6" name="Footer Placeholder 5">
            <a:extLst>
              <a:ext uri="{FF2B5EF4-FFF2-40B4-BE49-F238E27FC236}">
                <a16:creationId xmlns:a16="http://schemas.microsoft.com/office/drawing/2014/main" id="{5FF27EEB-C0E5-4E7A-915D-BDDADF7D31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FE23E0-CB98-4198-A8F8-8D03B8D999FD}"/>
              </a:ext>
            </a:extLst>
          </p:cNvPr>
          <p:cNvSpPr>
            <a:spLocks noGrp="1"/>
          </p:cNvSpPr>
          <p:nvPr>
            <p:ph type="sldNum" sz="quarter" idx="12"/>
          </p:nvPr>
        </p:nvSpPr>
        <p:spPr/>
        <p:txBody>
          <a:bodyPr/>
          <a:lstStyle/>
          <a:p>
            <a:fld id="{7A27C275-2591-4241-BA4E-B2FC440CF266}" type="slidenum">
              <a:rPr lang="en-IN" smtClean="0"/>
              <a:t>‹#›</a:t>
            </a:fld>
            <a:endParaRPr lang="en-IN"/>
          </a:p>
        </p:txBody>
      </p:sp>
    </p:spTree>
    <p:extLst>
      <p:ext uri="{BB962C8B-B14F-4D97-AF65-F5344CB8AC3E}">
        <p14:creationId xmlns:p14="http://schemas.microsoft.com/office/powerpoint/2010/main" val="1616309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64393-CA33-4799-8879-B6D6CFCC95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B420EC-8361-431B-A9F1-302333FA56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ECE71D-888F-4093-AB43-C3B4291E72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874F6A-E3DB-471D-9A3C-CB8C5F69E2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0CDE62-D8F3-4A55-9E20-BFAA89DD5A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3D3662E-79C1-471B-81BB-46E49C2DE23C}"/>
              </a:ext>
            </a:extLst>
          </p:cNvPr>
          <p:cNvSpPr>
            <a:spLocks noGrp="1"/>
          </p:cNvSpPr>
          <p:nvPr>
            <p:ph type="dt" sz="half" idx="10"/>
          </p:nvPr>
        </p:nvSpPr>
        <p:spPr/>
        <p:txBody>
          <a:bodyPr/>
          <a:lstStyle/>
          <a:p>
            <a:fld id="{AAEAD6FA-50CF-41E1-AE10-B85E89E8CF75}" type="datetimeFigureOut">
              <a:rPr lang="en-IN" smtClean="0"/>
              <a:t>23-09-2019</a:t>
            </a:fld>
            <a:endParaRPr lang="en-IN"/>
          </a:p>
        </p:txBody>
      </p:sp>
      <p:sp>
        <p:nvSpPr>
          <p:cNvPr id="8" name="Footer Placeholder 7">
            <a:extLst>
              <a:ext uri="{FF2B5EF4-FFF2-40B4-BE49-F238E27FC236}">
                <a16:creationId xmlns:a16="http://schemas.microsoft.com/office/drawing/2014/main" id="{51FA7DE3-3C51-4263-ABFF-1AEC9F4807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3E214DA-E312-4DD2-A1DE-81CC09C63818}"/>
              </a:ext>
            </a:extLst>
          </p:cNvPr>
          <p:cNvSpPr>
            <a:spLocks noGrp="1"/>
          </p:cNvSpPr>
          <p:nvPr>
            <p:ph type="sldNum" sz="quarter" idx="12"/>
          </p:nvPr>
        </p:nvSpPr>
        <p:spPr/>
        <p:txBody>
          <a:bodyPr/>
          <a:lstStyle/>
          <a:p>
            <a:fld id="{7A27C275-2591-4241-BA4E-B2FC440CF266}" type="slidenum">
              <a:rPr lang="en-IN" smtClean="0"/>
              <a:t>‹#›</a:t>
            </a:fld>
            <a:endParaRPr lang="en-IN"/>
          </a:p>
        </p:txBody>
      </p:sp>
    </p:spTree>
    <p:extLst>
      <p:ext uri="{BB962C8B-B14F-4D97-AF65-F5344CB8AC3E}">
        <p14:creationId xmlns:p14="http://schemas.microsoft.com/office/powerpoint/2010/main" val="2628743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54AF9-FA5B-4AFE-A084-885ADF9D8E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4BB7595-D974-4DC7-B27F-1030D79EBA1E}"/>
              </a:ext>
            </a:extLst>
          </p:cNvPr>
          <p:cNvSpPr>
            <a:spLocks noGrp="1"/>
          </p:cNvSpPr>
          <p:nvPr>
            <p:ph type="dt" sz="half" idx="10"/>
          </p:nvPr>
        </p:nvSpPr>
        <p:spPr/>
        <p:txBody>
          <a:bodyPr/>
          <a:lstStyle/>
          <a:p>
            <a:fld id="{AAEAD6FA-50CF-41E1-AE10-B85E89E8CF75}" type="datetimeFigureOut">
              <a:rPr lang="en-IN" smtClean="0"/>
              <a:t>23-09-2019</a:t>
            </a:fld>
            <a:endParaRPr lang="en-IN"/>
          </a:p>
        </p:txBody>
      </p:sp>
      <p:sp>
        <p:nvSpPr>
          <p:cNvPr id="4" name="Footer Placeholder 3">
            <a:extLst>
              <a:ext uri="{FF2B5EF4-FFF2-40B4-BE49-F238E27FC236}">
                <a16:creationId xmlns:a16="http://schemas.microsoft.com/office/drawing/2014/main" id="{28C4B933-6A1A-4A61-AF9C-2E8B739AE3B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74FA955-71A3-4230-B576-16DC64D9804D}"/>
              </a:ext>
            </a:extLst>
          </p:cNvPr>
          <p:cNvSpPr>
            <a:spLocks noGrp="1"/>
          </p:cNvSpPr>
          <p:nvPr>
            <p:ph type="sldNum" sz="quarter" idx="12"/>
          </p:nvPr>
        </p:nvSpPr>
        <p:spPr/>
        <p:txBody>
          <a:bodyPr/>
          <a:lstStyle/>
          <a:p>
            <a:fld id="{7A27C275-2591-4241-BA4E-B2FC440CF266}" type="slidenum">
              <a:rPr lang="en-IN" smtClean="0"/>
              <a:t>‹#›</a:t>
            </a:fld>
            <a:endParaRPr lang="en-IN"/>
          </a:p>
        </p:txBody>
      </p:sp>
    </p:spTree>
    <p:extLst>
      <p:ext uri="{BB962C8B-B14F-4D97-AF65-F5344CB8AC3E}">
        <p14:creationId xmlns:p14="http://schemas.microsoft.com/office/powerpoint/2010/main" val="1625072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0CD6EE-07C6-4287-AAFF-E9FB0A331453}"/>
              </a:ext>
            </a:extLst>
          </p:cNvPr>
          <p:cNvSpPr>
            <a:spLocks noGrp="1"/>
          </p:cNvSpPr>
          <p:nvPr>
            <p:ph type="dt" sz="half" idx="10"/>
          </p:nvPr>
        </p:nvSpPr>
        <p:spPr/>
        <p:txBody>
          <a:bodyPr/>
          <a:lstStyle/>
          <a:p>
            <a:fld id="{AAEAD6FA-50CF-41E1-AE10-B85E89E8CF75}" type="datetimeFigureOut">
              <a:rPr lang="en-IN" smtClean="0"/>
              <a:t>23-09-2019</a:t>
            </a:fld>
            <a:endParaRPr lang="en-IN"/>
          </a:p>
        </p:txBody>
      </p:sp>
      <p:sp>
        <p:nvSpPr>
          <p:cNvPr id="3" name="Footer Placeholder 2">
            <a:extLst>
              <a:ext uri="{FF2B5EF4-FFF2-40B4-BE49-F238E27FC236}">
                <a16:creationId xmlns:a16="http://schemas.microsoft.com/office/drawing/2014/main" id="{A59D988E-F5E4-4AA6-A9F5-059885B39AB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BC440CE-24B0-49CD-8EB3-8EBEC121B555}"/>
              </a:ext>
            </a:extLst>
          </p:cNvPr>
          <p:cNvSpPr>
            <a:spLocks noGrp="1"/>
          </p:cNvSpPr>
          <p:nvPr>
            <p:ph type="sldNum" sz="quarter" idx="12"/>
          </p:nvPr>
        </p:nvSpPr>
        <p:spPr/>
        <p:txBody>
          <a:bodyPr/>
          <a:lstStyle/>
          <a:p>
            <a:fld id="{7A27C275-2591-4241-BA4E-B2FC440CF266}" type="slidenum">
              <a:rPr lang="en-IN" smtClean="0"/>
              <a:t>‹#›</a:t>
            </a:fld>
            <a:endParaRPr lang="en-IN"/>
          </a:p>
        </p:txBody>
      </p:sp>
    </p:spTree>
    <p:extLst>
      <p:ext uri="{BB962C8B-B14F-4D97-AF65-F5344CB8AC3E}">
        <p14:creationId xmlns:p14="http://schemas.microsoft.com/office/powerpoint/2010/main" val="3486688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4BCC8-B93D-4401-804D-D4D365AF1A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C3014A-2341-4D49-AC47-D9C6D80A0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DE02C1-D3E6-402D-9BA8-32690250F1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8465F2-04E5-4948-B6F4-019935E59724}"/>
              </a:ext>
            </a:extLst>
          </p:cNvPr>
          <p:cNvSpPr>
            <a:spLocks noGrp="1"/>
          </p:cNvSpPr>
          <p:nvPr>
            <p:ph type="dt" sz="half" idx="10"/>
          </p:nvPr>
        </p:nvSpPr>
        <p:spPr/>
        <p:txBody>
          <a:bodyPr/>
          <a:lstStyle/>
          <a:p>
            <a:fld id="{AAEAD6FA-50CF-41E1-AE10-B85E89E8CF75}" type="datetimeFigureOut">
              <a:rPr lang="en-IN" smtClean="0"/>
              <a:t>23-09-2019</a:t>
            </a:fld>
            <a:endParaRPr lang="en-IN"/>
          </a:p>
        </p:txBody>
      </p:sp>
      <p:sp>
        <p:nvSpPr>
          <p:cNvPr id="6" name="Footer Placeholder 5">
            <a:extLst>
              <a:ext uri="{FF2B5EF4-FFF2-40B4-BE49-F238E27FC236}">
                <a16:creationId xmlns:a16="http://schemas.microsoft.com/office/drawing/2014/main" id="{6680CC3F-BA21-4627-A534-DB2C8F2BE2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4E7FE8-CE33-4841-9AF4-3E7C93B226FF}"/>
              </a:ext>
            </a:extLst>
          </p:cNvPr>
          <p:cNvSpPr>
            <a:spLocks noGrp="1"/>
          </p:cNvSpPr>
          <p:nvPr>
            <p:ph type="sldNum" sz="quarter" idx="12"/>
          </p:nvPr>
        </p:nvSpPr>
        <p:spPr/>
        <p:txBody>
          <a:bodyPr/>
          <a:lstStyle/>
          <a:p>
            <a:fld id="{7A27C275-2591-4241-BA4E-B2FC440CF266}" type="slidenum">
              <a:rPr lang="en-IN" smtClean="0"/>
              <a:t>‹#›</a:t>
            </a:fld>
            <a:endParaRPr lang="en-IN"/>
          </a:p>
        </p:txBody>
      </p:sp>
    </p:spTree>
    <p:extLst>
      <p:ext uri="{BB962C8B-B14F-4D97-AF65-F5344CB8AC3E}">
        <p14:creationId xmlns:p14="http://schemas.microsoft.com/office/powerpoint/2010/main" val="1508641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8EC04-C6B1-486D-AC7E-0526A6158D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18EAB9-0BD4-4988-906E-9C255572DB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8116BE0-6489-48D8-825C-944F56D734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E3619-7769-4341-AA2F-DA7D949FE616}"/>
              </a:ext>
            </a:extLst>
          </p:cNvPr>
          <p:cNvSpPr>
            <a:spLocks noGrp="1"/>
          </p:cNvSpPr>
          <p:nvPr>
            <p:ph type="dt" sz="half" idx="10"/>
          </p:nvPr>
        </p:nvSpPr>
        <p:spPr/>
        <p:txBody>
          <a:bodyPr/>
          <a:lstStyle/>
          <a:p>
            <a:fld id="{AAEAD6FA-50CF-41E1-AE10-B85E89E8CF75}" type="datetimeFigureOut">
              <a:rPr lang="en-IN" smtClean="0"/>
              <a:t>23-09-2019</a:t>
            </a:fld>
            <a:endParaRPr lang="en-IN"/>
          </a:p>
        </p:txBody>
      </p:sp>
      <p:sp>
        <p:nvSpPr>
          <p:cNvPr id="6" name="Footer Placeholder 5">
            <a:extLst>
              <a:ext uri="{FF2B5EF4-FFF2-40B4-BE49-F238E27FC236}">
                <a16:creationId xmlns:a16="http://schemas.microsoft.com/office/drawing/2014/main" id="{E296406E-D63F-463C-BDFB-6E4B4CBAD8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A23600-E9DE-4F5A-ABFD-23691AF71942}"/>
              </a:ext>
            </a:extLst>
          </p:cNvPr>
          <p:cNvSpPr>
            <a:spLocks noGrp="1"/>
          </p:cNvSpPr>
          <p:nvPr>
            <p:ph type="sldNum" sz="quarter" idx="12"/>
          </p:nvPr>
        </p:nvSpPr>
        <p:spPr/>
        <p:txBody>
          <a:bodyPr/>
          <a:lstStyle/>
          <a:p>
            <a:fld id="{7A27C275-2591-4241-BA4E-B2FC440CF266}" type="slidenum">
              <a:rPr lang="en-IN" smtClean="0"/>
              <a:t>‹#›</a:t>
            </a:fld>
            <a:endParaRPr lang="en-IN"/>
          </a:p>
        </p:txBody>
      </p:sp>
    </p:spTree>
    <p:extLst>
      <p:ext uri="{BB962C8B-B14F-4D97-AF65-F5344CB8AC3E}">
        <p14:creationId xmlns:p14="http://schemas.microsoft.com/office/powerpoint/2010/main" val="2143229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86CB8C-0E49-488B-A658-B26ADD333C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45FCA2-2E38-448B-AD9C-88F442D9AF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4C3A5D-AB78-4D12-B400-C18934B844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EAD6FA-50CF-41E1-AE10-B85E89E8CF75}" type="datetimeFigureOut">
              <a:rPr lang="en-IN" smtClean="0"/>
              <a:t>23-09-2019</a:t>
            </a:fld>
            <a:endParaRPr lang="en-IN"/>
          </a:p>
        </p:txBody>
      </p:sp>
      <p:sp>
        <p:nvSpPr>
          <p:cNvPr id="5" name="Footer Placeholder 4">
            <a:extLst>
              <a:ext uri="{FF2B5EF4-FFF2-40B4-BE49-F238E27FC236}">
                <a16:creationId xmlns:a16="http://schemas.microsoft.com/office/drawing/2014/main" id="{A38ADC02-5131-46C6-98C3-3B9429E7BD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9C5C917-4C69-43DE-9C1D-ECA92FCB42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27C275-2591-4241-BA4E-B2FC440CF266}" type="slidenum">
              <a:rPr lang="en-IN" smtClean="0"/>
              <a:t>‹#›</a:t>
            </a:fld>
            <a:endParaRPr lang="en-IN"/>
          </a:p>
        </p:txBody>
      </p:sp>
    </p:spTree>
    <p:extLst>
      <p:ext uri="{BB962C8B-B14F-4D97-AF65-F5344CB8AC3E}">
        <p14:creationId xmlns:p14="http://schemas.microsoft.com/office/powerpoint/2010/main" val="3648020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28E1A-E69E-4556-9E99-E231D57BA9D4}"/>
              </a:ext>
            </a:extLst>
          </p:cNvPr>
          <p:cNvSpPr>
            <a:spLocks noGrp="1"/>
          </p:cNvSpPr>
          <p:nvPr>
            <p:ph type="title"/>
          </p:nvPr>
        </p:nvSpPr>
        <p:spPr/>
        <p:txBody>
          <a:bodyPr/>
          <a:lstStyle/>
          <a:p>
            <a:r>
              <a:rPr lang="en-IN" b="1" dirty="0"/>
              <a:t>What is backpropagation?</a:t>
            </a:r>
            <a:br>
              <a:rPr lang="en-IN" b="1" dirty="0"/>
            </a:br>
            <a:endParaRPr lang="en-IN" dirty="0"/>
          </a:p>
        </p:txBody>
      </p:sp>
      <p:sp>
        <p:nvSpPr>
          <p:cNvPr id="3" name="Content Placeholder 2">
            <a:extLst>
              <a:ext uri="{FF2B5EF4-FFF2-40B4-BE49-F238E27FC236}">
                <a16:creationId xmlns:a16="http://schemas.microsoft.com/office/drawing/2014/main" id="{D4DC23DA-C9BD-4789-959A-2442F66ACA6E}"/>
              </a:ext>
            </a:extLst>
          </p:cNvPr>
          <p:cNvSpPr>
            <a:spLocks noGrp="1"/>
          </p:cNvSpPr>
          <p:nvPr>
            <p:ph idx="1"/>
          </p:nvPr>
        </p:nvSpPr>
        <p:spPr/>
        <p:txBody>
          <a:bodyPr>
            <a:normAutofit lnSpcReduction="10000"/>
          </a:bodyPr>
          <a:lstStyle/>
          <a:p>
            <a:pPr marL="0" indent="0" algn="just">
              <a:buNone/>
            </a:pPr>
            <a:r>
              <a:rPr lang="en-US" dirty="0"/>
              <a:t>Training a neural network typically happens in two phases-</a:t>
            </a:r>
          </a:p>
          <a:p>
            <a:pPr marL="0" indent="0" algn="just">
              <a:buNone/>
            </a:pPr>
            <a:endParaRPr lang="en-US" dirty="0"/>
          </a:p>
          <a:p>
            <a:pPr algn="just"/>
            <a:r>
              <a:rPr lang="en-US" b="1" dirty="0"/>
              <a:t>Forward Pass: </a:t>
            </a:r>
            <a:r>
              <a:rPr lang="en-US" dirty="0"/>
              <a:t>We compute the outputs of every node in the forward pass and calculate the final loss of the network.</a:t>
            </a:r>
          </a:p>
          <a:p>
            <a:pPr algn="just"/>
            <a:endParaRPr lang="en-US" dirty="0"/>
          </a:p>
          <a:p>
            <a:pPr algn="just"/>
            <a:r>
              <a:rPr lang="en-US" b="1" dirty="0"/>
              <a:t>Backward Pass: </a:t>
            </a:r>
            <a:r>
              <a:rPr lang="en-US" dirty="0"/>
              <a:t>We start at the end of the network, backpropagate or feed the errors back, recursively apply chain rule to compute gradients all the way to the inputs of the network and then update the weights. This method of backpropagating the errors and computing the gradients is called </a:t>
            </a:r>
            <a:r>
              <a:rPr lang="en-US" b="1" dirty="0"/>
              <a:t>backpropagation.</a:t>
            </a:r>
            <a:endParaRPr lang="en-US" dirty="0"/>
          </a:p>
          <a:p>
            <a:endParaRPr lang="en-IN" dirty="0"/>
          </a:p>
        </p:txBody>
      </p:sp>
    </p:spTree>
    <p:extLst>
      <p:ext uri="{BB962C8B-B14F-4D97-AF65-F5344CB8AC3E}">
        <p14:creationId xmlns:p14="http://schemas.microsoft.com/office/powerpoint/2010/main" val="384480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91B3A9-39BC-4684-BD4A-28643404CFE3}"/>
              </a:ext>
            </a:extLst>
          </p:cNvPr>
          <p:cNvSpPr>
            <a:spLocks noGrp="1"/>
          </p:cNvSpPr>
          <p:nvPr>
            <p:ph idx="1"/>
          </p:nvPr>
        </p:nvSpPr>
        <p:spPr>
          <a:xfrm>
            <a:off x="838200" y="848139"/>
            <a:ext cx="10515600" cy="5328824"/>
          </a:xfrm>
        </p:spPr>
        <p:txBody>
          <a:bodyPr/>
          <a:lstStyle/>
          <a:p>
            <a:pPr algn="just"/>
            <a:r>
              <a:rPr lang="en-US" dirty="0"/>
              <a:t>It is a very popular neural network training algorithm as it is conceptually clear, computationally tractable and produces optimal results in general. </a:t>
            </a:r>
          </a:p>
          <a:p>
            <a:pPr algn="just"/>
            <a:endParaRPr lang="en-US" dirty="0"/>
          </a:p>
          <a:p>
            <a:pPr algn="just"/>
            <a:r>
              <a:rPr lang="en-US" dirty="0"/>
              <a:t>To reiterate, the aim of a typical neural network problem is to discover a model that fits our data ‘best’. </a:t>
            </a:r>
          </a:p>
          <a:p>
            <a:pPr algn="just"/>
            <a:endParaRPr lang="en-US" dirty="0"/>
          </a:p>
          <a:p>
            <a:pPr algn="just"/>
            <a:r>
              <a:rPr lang="en-US" dirty="0"/>
              <a:t>Ultimately, we want to minimize the cost or loss function by choosing the best set of parameters.</a:t>
            </a:r>
            <a:endParaRPr lang="en-IN" dirty="0"/>
          </a:p>
        </p:txBody>
      </p:sp>
    </p:spTree>
    <p:extLst>
      <p:ext uri="{BB962C8B-B14F-4D97-AF65-F5344CB8AC3E}">
        <p14:creationId xmlns:p14="http://schemas.microsoft.com/office/powerpoint/2010/main" val="545651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56CB5-32AB-41C3-B2E4-D1E076BCC92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B165ACD-E457-49F4-A4B2-FDC1DAFE2E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9844" y="265044"/>
            <a:ext cx="11184834" cy="5911920"/>
          </a:xfrm>
        </p:spPr>
      </p:pic>
    </p:spTree>
    <p:extLst>
      <p:ext uri="{BB962C8B-B14F-4D97-AF65-F5344CB8AC3E}">
        <p14:creationId xmlns:p14="http://schemas.microsoft.com/office/powerpoint/2010/main" val="298458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1973F-0776-4764-88E6-7966A8700909}"/>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CFE34DE-9CCC-48B1-A7E5-C9CF1BE26CFE}"/>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36BF8720-8D47-4719-8A36-8B1FB5E49C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565" y="185530"/>
            <a:ext cx="11370365" cy="6374296"/>
          </a:xfrm>
          <a:prstGeom prst="rect">
            <a:avLst/>
          </a:prstGeom>
        </p:spPr>
      </p:pic>
    </p:spTree>
    <p:extLst>
      <p:ext uri="{BB962C8B-B14F-4D97-AF65-F5344CB8AC3E}">
        <p14:creationId xmlns:p14="http://schemas.microsoft.com/office/powerpoint/2010/main" val="4083338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7ADEF-79B3-44B4-8B4F-FC157163541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2586CB9-22A5-463A-B5F5-CEDC8E8E13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1" y="365125"/>
            <a:ext cx="10744200" cy="5969414"/>
          </a:xfrm>
        </p:spPr>
      </p:pic>
    </p:spTree>
    <p:extLst>
      <p:ext uri="{BB962C8B-B14F-4D97-AF65-F5344CB8AC3E}">
        <p14:creationId xmlns:p14="http://schemas.microsoft.com/office/powerpoint/2010/main" val="1912725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82</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What is backpropagation?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DUCS</dc:creator>
  <cp:lastModifiedBy>DUCS</cp:lastModifiedBy>
  <cp:revision>5</cp:revision>
  <dcterms:created xsi:type="dcterms:W3CDTF">2019-09-17T17:36:57Z</dcterms:created>
  <dcterms:modified xsi:type="dcterms:W3CDTF">2019-09-24T06:27:46Z</dcterms:modified>
</cp:coreProperties>
</file>