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2" d="100"/>
          <a:sy n="82" d="100"/>
        </p:scale>
        <p:origin x="91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theme" Target="theme/theme1.xml"/><Relationship Id="rId5" Type="http://schemas.openxmlformats.org/officeDocument/2006/relationships/slideMaster" Target="slideMasters/slideMaster5.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8" Type="http://schemas.openxmlformats.org/officeDocument/2006/relationships/slide" Target="slides/slide1.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685800" y="2147760"/>
            <a:ext cx="1858320" cy="1962000"/>
          </a:xfrm>
          <a:prstGeom prst="rect">
            <a:avLst/>
          </a:prstGeom>
        </p:spPr>
        <p:txBody>
          <a:bodyPr wrap="none" lIns="0" tIns="0" rIns="0" bIns="0"/>
          <a:lstStyle/>
          <a:p>
            <a:endParaRPr/>
          </a:p>
        </p:txBody>
      </p:sp>
      <p:sp>
        <p:nvSpPr>
          <p:cNvPr id="25" name="PlaceHolder 3"/>
          <p:cNvSpPr>
            <a:spLocks noGrp="1"/>
          </p:cNvSpPr>
          <p:nvPr>
            <p:ph type="body"/>
          </p:nvPr>
        </p:nvSpPr>
        <p:spPr>
          <a:xfrm>
            <a:off x="685800" y="4296240"/>
            <a:ext cx="1858320" cy="196200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685800" y="2147760"/>
            <a:ext cx="906480" cy="1962000"/>
          </a:xfrm>
          <a:prstGeom prst="rect">
            <a:avLst/>
          </a:prstGeom>
        </p:spPr>
        <p:txBody>
          <a:bodyPr wrap="none" lIns="0" tIns="0" rIns="0" bIns="0"/>
          <a:lstStyle/>
          <a:p>
            <a:endParaRPr/>
          </a:p>
        </p:txBody>
      </p:sp>
      <p:sp>
        <p:nvSpPr>
          <p:cNvPr id="28" name="PlaceHolder 3"/>
          <p:cNvSpPr>
            <a:spLocks noGrp="1"/>
          </p:cNvSpPr>
          <p:nvPr>
            <p:ph type="body"/>
          </p:nvPr>
        </p:nvSpPr>
        <p:spPr>
          <a:xfrm>
            <a:off x="1637640" y="2147760"/>
            <a:ext cx="906480" cy="1962000"/>
          </a:xfrm>
          <a:prstGeom prst="rect">
            <a:avLst/>
          </a:prstGeom>
        </p:spPr>
        <p:txBody>
          <a:bodyPr wrap="none" lIns="0" tIns="0" rIns="0" bIns="0"/>
          <a:lstStyle/>
          <a:p>
            <a:endParaRPr/>
          </a:p>
        </p:txBody>
      </p:sp>
      <p:sp>
        <p:nvSpPr>
          <p:cNvPr id="29" name="PlaceHolder 4"/>
          <p:cNvSpPr>
            <a:spLocks noGrp="1"/>
          </p:cNvSpPr>
          <p:nvPr>
            <p:ph type="body"/>
          </p:nvPr>
        </p:nvSpPr>
        <p:spPr>
          <a:xfrm>
            <a:off x="1637640" y="4296240"/>
            <a:ext cx="906480" cy="1962000"/>
          </a:xfrm>
          <a:prstGeom prst="rect">
            <a:avLst/>
          </a:prstGeom>
        </p:spPr>
        <p:txBody>
          <a:bodyPr wrap="none" lIns="0" tIns="0" rIns="0" bIns="0"/>
          <a:lstStyle/>
          <a:p>
            <a:endParaRPr/>
          </a:p>
        </p:txBody>
      </p:sp>
      <p:sp>
        <p:nvSpPr>
          <p:cNvPr id="30" name="PlaceHolder 5"/>
          <p:cNvSpPr>
            <a:spLocks noGrp="1"/>
          </p:cNvSpPr>
          <p:nvPr>
            <p:ph type="body"/>
          </p:nvPr>
        </p:nvSpPr>
        <p:spPr>
          <a:xfrm>
            <a:off x="685800" y="4296240"/>
            <a:ext cx="906480" cy="196200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685800" y="2147760"/>
            <a:ext cx="906480" cy="1962000"/>
          </a:xfrm>
          <a:prstGeom prst="rect">
            <a:avLst/>
          </a:prstGeom>
        </p:spPr>
        <p:txBody>
          <a:bodyPr wrap="none" lIns="0" tIns="0" rIns="0" bIns="0"/>
          <a:lstStyle/>
          <a:p>
            <a:endParaRPr/>
          </a:p>
        </p:txBody>
      </p:sp>
      <p:sp>
        <p:nvSpPr>
          <p:cNvPr id="33" name="PlaceHolder 3"/>
          <p:cNvSpPr>
            <a:spLocks noGrp="1"/>
          </p:cNvSpPr>
          <p:nvPr>
            <p:ph type="body"/>
          </p:nvPr>
        </p:nvSpPr>
        <p:spPr>
          <a:xfrm>
            <a:off x="1637640" y="2147760"/>
            <a:ext cx="906480" cy="196200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6"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37" name="PlaceHolder 2"/>
          <p:cNvSpPr>
            <a:spLocks noGrp="1"/>
          </p:cNvSpPr>
          <p:nvPr>
            <p:ph type="subTitle"/>
          </p:nvPr>
        </p:nvSpPr>
        <p:spPr>
          <a:xfrm>
            <a:off x="685800" y="2147760"/>
            <a:ext cx="1858320" cy="411444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39" name="PlaceHolder 2"/>
          <p:cNvSpPr>
            <a:spLocks noGrp="1"/>
          </p:cNvSpPr>
          <p:nvPr>
            <p:ph type="body"/>
          </p:nvPr>
        </p:nvSpPr>
        <p:spPr>
          <a:xfrm>
            <a:off x="685800" y="2147760"/>
            <a:ext cx="1858320" cy="411408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41" name="PlaceHolder 2"/>
          <p:cNvSpPr>
            <a:spLocks noGrp="1"/>
          </p:cNvSpPr>
          <p:nvPr>
            <p:ph type="body"/>
          </p:nvPr>
        </p:nvSpPr>
        <p:spPr>
          <a:xfrm>
            <a:off x="685800" y="2147760"/>
            <a:ext cx="906480" cy="4114080"/>
          </a:xfrm>
          <a:prstGeom prst="rect">
            <a:avLst/>
          </a:prstGeom>
        </p:spPr>
        <p:txBody>
          <a:bodyPr wrap="none" lIns="0" tIns="0" rIns="0" bIns="0"/>
          <a:lstStyle/>
          <a:p>
            <a:endParaRPr/>
          </a:p>
        </p:txBody>
      </p:sp>
      <p:sp>
        <p:nvSpPr>
          <p:cNvPr id="42" name="PlaceHolder 3"/>
          <p:cNvSpPr>
            <a:spLocks noGrp="1"/>
          </p:cNvSpPr>
          <p:nvPr>
            <p:ph type="body"/>
          </p:nvPr>
        </p:nvSpPr>
        <p:spPr>
          <a:xfrm>
            <a:off x="1637640" y="2147760"/>
            <a:ext cx="906480" cy="411408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3"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4" name="PlaceHolder 1"/>
          <p:cNvSpPr>
            <a:spLocks noGrp="1"/>
          </p:cNvSpPr>
          <p:nvPr>
            <p:ph type="subTitle"/>
          </p:nvPr>
        </p:nvSpPr>
        <p:spPr>
          <a:xfrm>
            <a:off x="246240" y="930240"/>
            <a:ext cx="7771680" cy="533160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46" name="PlaceHolder 2"/>
          <p:cNvSpPr>
            <a:spLocks noGrp="1"/>
          </p:cNvSpPr>
          <p:nvPr>
            <p:ph type="body"/>
          </p:nvPr>
        </p:nvSpPr>
        <p:spPr>
          <a:xfrm>
            <a:off x="685800" y="2147760"/>
            <a:ext cx="906480" cy="1962000"/>
          </a:xfrm>
          <a:prstGeom prst="rect">
            <a:avLst/>
          </a:prstGeom>
        </p:spPr>
        <p:txBody>
          <a:bodyPr wrap="none" lIns="0" tIns="0" rIns="0" bIns="0"/>
          <a:lstStyle/>
          <a:p>
            <a:endParaRPr/>
          </a:p>
        </p:txBody>
      </p:sp>
      <p:sp>
        <p:nvSpPr>
          <p:cNvPr id="47" name="PlaceHolder 3"/>
          <p:cNvSpPr>
            <a:spLocks noGrp="1"/>
          </p:cNvSpPr>
          <p:nvPr>
            <p:ph type="body"/>
          </p:nvPr>
        </p:nvSpPr>
        <p:spPr>
          <a:xfrm>
            <a:off x="685800" y="4296240"/>
            <a:ext cx="906480" cy="1962000"/>
          </a:xfrm>
          <a:prstGeom prst="rect">
            <a:avLst/>
          </a:prstGeom>
        </p:spPr>
        <p:txBody>
          <a:bodyPr wrap="none" lIns="0" tIns="0" rIns="0" bIns="0"/>
          <a:lstStyle/>
          <a:p>
            <a:endParaRPr/>
          </a:p>
        </p:txBody>
      </p:sp>
      <p:sp>
        <p:nvSpPr>
          <p:cNvPr id="48" name="PlaceHolder 4"/>
          <p:cNvSpPr>
            <a:spLocks noGrp="1"/>
          </p:cNvSpPr>
          <p:nvPr>
            <p:ph type="body"/>
          </p:nvPr>
        </p:nvSpPr>
        <p:spPr>
          <a:xfrm>
            <a:off x="1637640" y="2147760"/>
            <a:ext cx="906480" cy="41140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685800" y="2147760"/>
            <a:ext cx="1858320" cy="411444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50" name="PlaceHolder 2"/>
          <p:cNvSpPr>
            <a:spLocks noGrp="1"/>
          </p:cNvSpPr>
          <p:nvPr>
            <p:ph type="body"/>
          </p:nvPr>
        </p:nvSpPr>
        <p:spPr>
          <a:xfrm>
            <a:off x="685800" y="2147760"/>
            <a:ext cx="906480" cy="4114080"/>
          </a:xfrm>
          <a:prstGeom prst="rect">
            <a:avLst/>
          </a:prstGeom>
        </p:spPr>
        <p:txBody>
          <a:bodyPr wrap="none" lIns="0" tIns="0" rIns="0" bIns="0"/>
          <a:lstStyle/>
          <a:p>
            <a:endParaRPr/>
          </a:p>
        </p:txBody>
      </p:sp>
      <p:sp>
        <p:nvSpPr>
          <p:cNvPr id="51" name="PlaceHolder 3"/>
          <p:cNvSpPr>
            <a:spLocks noGrp="1"/>
          </p:cNvSpPr>
          <p:nvPr>
            <p:ph type="body"/>
          </p:nvPr>
        </p:nvSpPr>
        <p:spPr>
          <a:xfrm>
            <a:off x="1637640" y="2147760"/>
            <a:ext cx="906480" cy="1962000"/>
          </a:xfrm>
          <a:prstGeom prst="rect">
            <a:avLst/>
          </a:prstGeom>
        </p:spPr>
        <p:txBody>
          <a:bodyPr wrap="none" lIns="0" tIns="0" rIns="0" bIns="0"/>
          <a:lstStyle/>
          <a:p>
            <a:endParaRPr/>
          </a:p>
        </p:txBody>
      </p:sp>
      <p:sp>
        <p:nvSpPr>
          <p:cNvPr id="52" name="PlaceHolder 4"/>
          <p:cNvSpPr>
            <a:spLocks noGrp="1"/>
          </p:cNvSpPr>
          <p:nvPr>
            <p:ph type="body"/>
          </p:nvPr>
        </p:nvSpPr>
        <p:spPr>
          <a:xfrm>
            <a:off x="1637640" y="4296240"/>
            <a:ext cx="906480" cy="196200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54" name="PlaceHolder 2"/>
          <p:cNvSpPr>
            <a:spLocks noGrp="1"/>
          </p:cNvSpPr>
          <p:nvPr>
            <p:ph type="body"/>
          </p:nvPr>
        </p:nvSpPr>
        <p:spPr>
          <a:xfrm>
            <a:off x="685800" y="2147760"/>
            <a:ext cx="906480" cy="1962000"/>
          </a:xfrm>
          <a:prstGeom prst="rect">
            <a:avLst/>
          </a:prstGeom>
        </p:spPr>
        <p:txBody>
          <a:bodyPr wrap="none" lIns="0" tIns="0" rIns="0" bIns="0"/>
          <a:lstStyle/>
          <a:p>
            <a:endParaRPr/>
          </a:p>
        </p:txBody>
      </p:sp>
      <p:sp>
        <p:nvSpPr>
          <p:cNvPr id="55" name="PlaceHolder 3"/>
          <p:cNvSpPr>
            <a:spLocks noGrp="1"/>
          </p:cNvSpPr>
          <p:nvPr>
            <p:ph type="body"/>
          </p:nvPr>
        </p:nvSpPr>
        <p:spPr>
          <a:xfrm>
            <a:off x="1637640" y="2147760"/>
            <a:ext cx="906480" cy="1962000"/>
          </a:xfrm>
          <a:prstGeom prst="rect">
            <a:avLst/>
          </a:prstGeom>
        </p:spPr>
        <p:txBody>
          <a:bodyPr wrap="none" lIns="0" tIns="0" rIns="0" bIns="0"/>
          <a:lstStyle/>
          <a:p>
            <a:endParaRPr/>
          </a:p>
        </p:txBody>
      </p:sp>
      <p:sp>
        <p:nvSpPr>
          <p:cNvPr id="56" name="PlaceHolder 4"/>
          <p:cNvSpPr>
            <a:spLocks noGrp="1"/>
          </p:cNvSpPr>
          <p:nvPr>
            <p:ph type="body"/>
          </p:nvPr>
        </p:nvSpPr>
        <p:spPr>
          <a:xfrm>
            <a:off x="685800" y="4296240"/>
            <a:ext cx="1857600" cy="196200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58" name="PlaceHolder 2"/>
          <p:cNvSpPr>
            <a:spLocks noGrp="1"/>
          </p:cNvSpPr>
          <p:nvPr>
            <p:ph type="body"/>
          </p:nvPr>
        </p:nvSpPr>
        <p:spPr>
          <a:xfrm>
            <a:off x="685800" y="2147760"/>
            <a:ext cx="1858320" cy="1962000"/>
          </a:xfrm>
          <a:prstGeom prst="rect">
            <a:avLst/>
          </a:prstGeom>
        </p:spPr>
        <p:txBody>
          <a:bodyPr wrap="none" lIns="0" tIns="0" rIns="0" bIns="0"/>
          <a:lstStyle/>
          <a:p>
            <a:endParaRPr/>
          </a:p>
        </p:txBody>
      </p:sp>
      <p:sp>
        <p:nvSpPr>
          <p:cNvPr id="59" name="PlaceHolder 3"/>
          <p:cNvSpPr>
            <a:spLocks noGrp="1"/>
          </p:cNvSpPr>
          <p:nvPr>
            <p:ph type="body"/>
          </p:nvPr>
        </p:nvSpPr>
        <p:spPr>
          <a:xfrm>
            <a:off x="685800" y="4296240"/>
            <a:ext cx="1858320" cy="196200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61" name="PlaceHolder 2"/>
          <p:cNvSpPr>
            <a:spLocks noGrp="1"/>
          </p:cNvSpPr>
          <p:nvPr>
            <p:ph type="body"/>
          </p:nvPr>
        </p:nvSpPr>
        <p:spPr>
          <a:xfrm>
            <a:off x="685800" y="2147760"/>
            <a:ext cx="906480" cy="1962000"/>
          </a:xfrm>
          <a:prstGeom prst="rect">
            <a:avLst/>
          </a:prstGeom>
        </p:spPr>
        <p:txBody>
          <a:bodyPr wrap="none" lIns="0" tIns="0" rIns="0" bIns="0"/>
          <a:lstStyle/>
          <a:p>
            <a:endParaRPr/>
          </a:p>
        </p:txBody>
      </p:sp>
      <p:sp>
        <p:nvSpPr>
          <p:cNvPr id="62" name="PlaceHolder 3"/>
          <p:cNvSpPr>
            <a:spLocks noGrp="1"/>
          </p:cNvSpPr>
          <p:nvPr>
            <p:ph type="body"/>
          </p:nvPr>
        </p:nvSpPr>
        <p:spPr>
          <a:xfrm>
            <a:off x="1637640" y="2147760"/>
            <a:ext cx="906480" cy="1962000"/>
          </a:xfrm>
          <a:prstGeom prst="rect">
            <a:avLst/>
          </a:prstGeom>
        </p:spPr>
        <p:txBody>
          <a:bodyPr wrap="none" lIns="0" tIns="0" rIns="0" bIns="0"/>
          <a:lstStyle/>
          <a:p>
            <a:endParaRPr/>
          </a:p>
        </p:txBody>
      </p:sp>
      <p:sp>
        <p:nvSpPr>
          <p:cNvPr id="63" name="PlaceHolder 4"/>
          <p:cNvSpPr>
            <a:spLocks noGrp="1"/>
          </p:cNvSpPr>
          <p:nvPr>
            <p:ph type="body"/>
          </p:nvPr>
        </p:nvSpPr>
        <p:spPr>
          <a:xfrm>
            <a:off x="1637640" y="4296240"/>
            <a:ext cx="906480" cy="1962000"/>
          </a:xfrm>
          <a:prstGeom prst="rect">
            <a:avLst/>
          </a:prstGeom>
        </p:spPr>
        <p:txBody>
          <a:bodyPr wrap="none" lIns="0" tIns="0" rIns="0" bIns="0"/>
          <a:lstStyle/>
          <a:p>
            <a:endParaRPr/>
          </a:p>
        </p:txBody>
      </p:sp>
      <p:sp>
        <p:nvSpPr>
          <p:cNvPr id="64" name="PlaceHolder 5"/>
          <p:cNvSpPr>
            <a:spLocks noGrp="1"/>
          </p:cNvSpPr>
          <p:nvPr>
            <p:ph type="body"/>
          </p:nvPr>
        </p:nvSpPr>
        <p:spPr>
          <a:xfrm>
            <a:off x="685800" y="4296240"/>
            <a:ext cx="906480" cy="196200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66" name="PlaceHolder 2"/>
          <p:cNvSpPr>
            <a:spLocks noGrp="1"/>
          </p:cNvSpPr>
          <p:nvPr>
            <p:ph type="body"/>
          </p:nvPr>
        </p:nvSpPr>
        <p:spPr>
          <a:xfrm>
            <a:off x="685800" y="2147760"/>
            <a:ext cx="906480" cy="1962000"/>
          </a:xfrm>
          <a:prstGeom prst="rect">
            <a:avLst/>
          </a:prstGeom>
        </p:spPr>
        <p:txBody>
          <a:bodyPr wrap="none" lIns="0" tIns="0" rIns="0" bIns="0"/>
          <a:lstStyle/>
          <a:p>
            <a:endParaRPr/>
          </a:p>
        </p:txBody>
      </p:sp>
      <p:sp>
        <p:nvSpPr>
          <p:cNvPr id="67" name="PlaceHolder 3"/>
          <p:cNvSpPr>
            <a:spLocks noGrp="1"/>
          </p:cNvSpPr>
          <p:nvPr>
            <p:ph type="body"/>
          </p:nvPr>
        </p:nvSpPr>
        <p:spPr>
          <a:xfrm>
            <a:off x="1637640" y="2147760"/>
            <a:ext cx="906480" cy="1962000"/>
          </a:xfrm>
          <a:prstGeom prst="rect">
            <a:avLst/>
          </a:prstGeom>
        </p:spPr>
        <p:txBody>
          <a:bodyPr wrap="none" lIns="0" tIns="0" rIns="0" bIns="0"/>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0"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71" name="PlaceHolder 2"/>
          <p:cNvSpPr>
            <a:spLocks noGrp="1"/>
          </p:cNvSpPr>
          <p:nvPr>
            <p:ph type="subTitle"/>
          </p:nvPr>
        </p:nvSpPr>
        <p:spPr>
          <a:xfrm>
            <a:off x="685800" y="2147760"/>
            <a:ext cx="1858320" cy="4114440"/>
          </a:xfrm>
          <a:prstGeom prst="rect">
            <a:avLst/>
          </a:prstGeom>
        </p:spPr>
        <p:txBody>
          <a:bodyPr wrap="none"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73" name="PlaceHolder 2"/>
          <p:cNvSpPr>
            <a:spLocks noGrp="1"/>
          </p:cNvSpPr>
          <p:nvPr>
            <p:ph type="body"/>
          </p:nvPr>
        </p:nvSpPr>
        <p:spPr>
          <a:xfrm>
            <a:off x="685800" y="2147760"/>
            <a:ext cx="1858320" cy="4114080"/>
          </a:xfrm>
          <a:prstGeom prst="rect">
            <a:avLst/>
          </a:prstGeom>
        </p:spPr>
        <p:txBody>
          <a:bodyPr wrap="none"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75" name="PlaceHolder 2"/>
          <p:cNvSpPr>
            <a:spLocks noGrp="1"/>
          </p:cNvSpPr>
          <p:nvPr>
            <p:ph type="body"/>
          </p:nvPr>
        </p:nvSpPr>
        <p:spPr>
          <a:xfrm>
            <a:off x="685800" y="2147760"/>
            <a:ext cx="906480" cy="4114080"/>
          </a:xfrm>
          <a:prstGeom prst="rect">
            <a:avLst/>
          </a:prstGeom>
        </p:spPr>
        <p:txBody>
          <a:bodyPr wrap="none" lIns="0" tIns="0" rIns="0" bIns="0"/>
          <a:lstStyle/>
          <a:p>
            <a:endParaRPr/>
          </a:p>
        </p:txBody>
      </p:sp>
      <p:sp>
        <p:nvSpPr>
          <p:cNvPr id="76" name="PlaceHolder 3"/>
          <p:cNvSpPr>
            <a:spLocks noGrp="1"/>
          </p:cNvSpPr>
          <p:nvPr>
            <p:ph type="body"/>
          </p:nvPr>
        </p:nvSpPr>
        <p:spPr>
          <a:xfrm>
            <a:off x="1637640" y="2147760"/>
            <a:ext cx="906480" cy="4114080"/>
          </a:xfrm>
          <a:prstGeom prst="rect">
            <a:avLst/>
          </a:prstGeom>
        </p:spPr>
        <p:txBody>
          <a:bodyPr wrap="none"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7"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685800" y="2147760"/>
            <a:ext cx="1858320" cy="4114080"/>
          </a:xfrm>
          <a:prstGeom prst="rect">
            <a:avLst/>
          </a:prstGeom>
        </p:spPr>
        <p:txBody>
          <a:bodyPr wrap="none"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8" name="PlaceHolder 1"/>
          <p:cNvSpPr>
            <a:spLocks noGrp="1"/>
          </p:cNvSpPr>
          <p:nvPr>
            <p:ph type="subTitle"/>
          </p:nvPr>
        </p:nvSpPr>
        <p:spPr>
          <a:xfrm>
            <a:off x="246240" y="930240"/>
            <a:ext cx="7771680" cy="5331600"/>
          </a:xfrm>
          <a:prstGeom prst="rect">
            <a:avLst/>
          </a:prstGeom>
        </p:spPr>
        <p:txBody>
          <a:bodyPr wrap="none"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80" name="PlaceHolder 2"/>
          <p:cNvSpPr>
            <a:spLocks noGrp="1"/>
          </p:cNvSpPr>
          <p:nvPr>
            <p:ph type="body"/>
          </p:nvPr>
        </p:nvSpPr>
        <p:spPr>
          <a:xfrm>
            <a:off x="685800" y="2147760"/>
            <a:ext cx="906480" cy="1962000"/>
          </a:xfrm>
          <a:prstGeom prst="rect">
            <a:avLst/>
          </a:prstGeom>
        </p:spPr>
        <p:txBody>
          <a:bodyPr wrap="none" lIns="0" tIns="0" rIns="0" bIns="0"/>
          <a:lstStyle/>
          <a:p>
            <a:endParaRPr/>
          </a:p>
        </p:txBody>
      </p:sp>
      <p:sp>
        <p:nvSpPr>
          <p:cNvPr id="81" name="PlaceHolder 3"/>
          <p:cNvSpPr>
            <a:spLocks noGrp="1"/>
          </p:cNvSpPr>
          <p:nvPr>
            <p:ph type="body"/>
          </p:nvPr>
        </p:nvSpPr>
        <p:spPr>
          <a:xfrm>
            <a:off x="685800" y="4296240"/>
            <a:ext cx="906480" cy="1962000"/>
          </a:xfrm>
          <a:prstGeom prst="rect">
            <a:avLst/>
          </a:prstGeom>
        </p:spPr>
        <p:txBody>
          <a:bodyPr wrap="none" lIns="0" tIns="0" rIns="0" bIns="0"/>
          <a:lstStyle/>
          <a:p>
            <a:endParaRPr/>
          </a:p>
        </p:txBody>
      </p:sp>
      <p:sp>
        <p:nvSpPr>
          <p:cNvPr id="82" name="PlaceHolder 4"/>
          <p:cNvSpPr>
            <a:spLocks noGrp="1"/>
          </p:cNvSpPr>
          <p:nvPr>
            <p:ph type="body"/>
          </p:nvPr>
        </p:nvSpPr>
        <p:spPr>
          <a:xfrm>
            <a:off x="1637640" y="2147760"/>
            <a:ext cx="906480" cy="4114080"/>
          </a:xfrm>
          <a:prstGeom prst="rect">
            <a:avLst/>
          </a:prstGeom>
        </p:spPr>
        <p:txBody>
          <a:bodyPr wrap="none"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84" name="PlaceHolder 2"/>
          <p:cNvSpPr>
            <a:spLocks noGrp="1"/>
          </p:cNvSpPr>
          <p:nvPr>
            <p:ph type="body"/>
          </p:nvPr>
        </p:nvSpPr>
        <p:spPr>
          <a:xfrm>
            <a:off x="685800" y="2147760"/>
            <a:ext cx="906480" cy="4114080"/>
          </a:xfrm>
          <a:prstGeom prst="rect">
            <a:avLst/>
          </a:prstGeom>
        </p:spPr>
        <p:txBody>
          <a:bodyPr wrap="none" lIns="0" tIns="0" rIns="0" bIns="0"/>
          <a:lstStyle/>
          <a:p>
            <a:endParaRPr/>
          </a:p>
        </p:txBody>
      </p:sp>
      <p:sp>
        <p:nvSpPr>
          <p:cNvPr id="85" name="PlaceHolder 3"/>
          <p:cNvSpPr>
            <a:spLocks noGrp="1"/>
          </p:cNvSpPr>
          <p:nvPr>
            <p:ph type="body"/>
          </p:nvPr>
        </p:nvSpPr>
        <p:spPr>
          <a:xfrm>
            <a:off x="1637640" y="2147760"/>
            <a:ext cx="906480" cy="1962000"/>
          </a:xfrm>
          <a:prstGeom prst="rect">
            <a:avLst/>
          </a:prstGeom>
        </p:spPr>
        <p:txBody>
          <a:bodyPr wrap="none" lIns="0" tIns="0" rIns="0" bIns="0"/>
          <a:lstStyle/>
          <a:p>
            <a:endParaRPr/>
          </a:p>
        </p:txBody>
      </p:sp>
      <p:sp>
        <p:nvSpPr>
          <p:cNvPr id="86" name="PlaceHolder 4"/>
          <p:cNvSpPr>
            <a:spLocks noGrp="1"/>
          </p:cNvSpPr>
          <p:nvPr>
            <p:ph type="body"/>
          </p:nvPr>
        </p:nvSpPr>
        <p:spPr>
          <a:xfrm>
            <a:off x="1637640" y="4296240"/>
            <a:ext cx="906480" cy="1962000"/>
          </a:xfrm>
          <a:prstGeom prst="rect">
            <a:avLst/>
          </a:prstGeom>
        </p:spPr>
        <p:txBody>
          <a:bodyPr wrap="none"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88" name="PlaceHolder 2"/>
          <p:cNvSpPr>
            <a:spLocks noGrp="1"/>
          </p:cNvSpPr>
          <p:nvPr>
            <p:ph type="body"/>
          </p:nvPr>
        </p:nvSpPr>
        <p:spPr>
          <a:xfrm>
            <a:off x="685800" y="2147760"/>
            <a:ext cx="906480" cy="1962000"/>
          </a:xfrm>
          <a:prstGeom prst="rect">
            <a:avLst/>
          </a:prstGeom>
        </p:spPr>
        <p:txBody>
          <a:bodyPr wrap="none" lIns="0" tIns="0" rIns="0" bIns="0"/>
          <a:lstStyle/>
          <a:p>
            <a:endParaRPr/>
          </a:p>
        </p:txBody>
      </p:sp>
      <p:sp>
        <p:nvSpPr>
          <p:cNvPr id="89" name="PlaceHolder 3"/>
          <p:cNvSpPr>
            <a:spLocks noGrp="1"/>
          </p:cNvSpPr>
          <p:nvPr>
            <p:ph type="body"/>
          </p:nvPr>
        </p:nvSpPr>
        <p:spPr>
          <a:xfrm>
            <a:off x="1637640" y="2147760"/>
            <a:ext cx="906480" cy="1962000"/>
          </a:xfrm>
          <a:prstGeom prst="rect">
            <a:avLst/>
          </a:prstGeom>
        </p:spPr>
        <p:txBody>
          <a:bodyPr wrap="none" lIns="0" tIns="0" rIns="0" bIns="0"/>
          <a:lstStyle/>
          <a:p>
            <a:endParaRPr/>
          </a:p>
        </p:txBody>
      </p:sp>
      <p:sp>
        <p:nvSpPr>
          <p:cNvPr id="90" name="PlaceHolder 4"/>
          <p:cNvSpPr>
            <a:spLocks noGrp="1"/>
          </p:cNvSpPr>
          <p:nvPr>
            <p:ph type="body"/>
          </p:nvPr>
        </p:nvSpPr>
        <p:spPr>
          <a:xfrm>
            <a:off x="685800" y="4296240"/>
            <a:ext cx="1857600" cy="1962000"/>
          </a:xfrm>
          <a:prstGeom prst="rect">
            <a:avLst/>
          </a:prstGeom>
        </p:spPr>
        <p:txBody>
          <a:bodyPr wrap="none"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92" name="PlaceHolder 2"/>
          <p:cNvSpPr>
            <a:spLocks noGrp="1"/>
          </p:cNvSpPr>
          <p:nvPr>
            <p:ph type="body"/>
          </p:nvPr>
        </p:nvSpPr>
        <p:spPr>
          <a:xfrm>
            <a:off x="685800" y="2147760"/>
            <a:ext cx="1858320" cy="1962000"/>
          </a:xfrm>
          <a:prstGeom prst="rect">
            <a:avLst/>
          </a:prstGeom>
        </p:spPr>
        <p:txBody>
          <a:bodyPr wrap="none" lIns="0" tIns="0" rIns="0" bIns="0"/>
          <a:lstStyle/>
          <a:p>
            <a:endParaRPr/>
          </a:p>
        </p:txBody>
      </p:sp>
      <p:sp>
        <p:nvSpPr>
          <p:cNvPr id="93" name="PlaceHolder 3"/>
          <p:cNvSpPr>
            <a:spLocks noGrp="1"/>
          </p:cNvSpPr>
          <p:nvPr>
            <p:ph type="body"/>
          </p:nvPr>
        </p:nvSpPr>
        <p:spPr>
          <a:xfrm>
            <a:off x="685800" y="4296240"/>
            <a:ext cx="1858320" cy="1962000"/>
          </a:xfrm>
          <a:prstGeom prst="rect">
            <a:avLst/>
          </a:prstGeom>
        </p:spPr>
        <p:txBody>
          <a:bodyPr wrap="none"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95" name="PlaceHolder 2"/>
          <p:cNvSpPr>
            <a:spLocks noGrp="1"/>
          </p:cNvSpPr>
          <p:nvPr>
            <p:ph type="body"/>
          </p:nvPr>
        </p:nvSpPr>
        <p:spPr>
          <a:xfrm>
            <a:off x="685800" y="2147760"/>
            <a:ext cx="906480" cy="1962000"/>
          </a:xfrm>
          <a:prstGeom prst="rect">
            <a:avLst/>
          </a:prstGeom>
        </p:spPr>
        <p:txBody>
          <a:bodyPr wrap="none" lIns="0" tIns="0" rIns="0" bIns="0"/>
          <a:lstStyle/>
          <a:p>
            <a:endParaRPr/>
          </a:p>
        </p:txBody>
      </p:sp>
      <p:sp>
        <p:nvSpPr>
          <p:cNvPr id="96" name="PlaceHolder 3"/>
          <p:cNvSpPr>
            <a:spLocks noGrp="1"/>
          </p:cNvSpPr>
          <p:nvPr>
            <p:ph type="body"/>
          </p:nvPr>
        </p:nvSpPr>
        <p:spPr>
          <a:xfrm>
            <a:off x="1637640" y="2147760"/>
            <a:ext cx="906480" cy="1962000"/>
          </a:xfrm>
          <a:prstGeom prst="rect">
            <a:avLst/>
          </a:prstGeom>
        </p:spPr>
        <p:txBody>
          <a:bodyPr wrap="none" lIns="0" tIns="0" rIns="0" bIns="0"/>
          <a:lstStyle/>
          <a:p>
            <a:endParaRPr/>
          </a:p>
        </p:txBody>
      </p:sp>
      <p:sp>
        <p:nvSpPr>
          <p:cNvPr id="97" name="PlaceHolder 4"/>
          <p:cNvSpPr>
            <a:spLocks noGrp="1"/>
          </p:cNvSpPr>
          <p:nvPr>
            <p:ph type="body"/>
          </p:nvPr>
        </p:nvSpPr>
        <p:spPr>
          <a:xfrm>
            <a:off x="1637640" y="4296240"/>
            <a:ext cx="906480" cy="1962000"/>
          </a:xfrm>
          <a:prstGeom prst="rect">
            <a:avLst/>
          </a:prstGeom>
        </p:spPr>
        <p:txBody>
          <a:bodyPr wrap="none" lIns="0" tIns="0" rIns="0" bIns="0"/>
          <a:lstStyle/>
          <a:p>
            <a:endParaRPr/>
          </a:p>
        </p:txBody>
      </p:sp>
      <p:sp>
        <p:nvSpPr>
          <p:cNvPr id="98" name="PlaceHolder 5"/>
          <p:cNvSpPr>
            <a:spLocks noGrp="1"/>
          </p:cNvSpPr>
          <p:nvPr>
            <p:ph type="body"/>
          </p:nvPr>
        </p:nvSpPr>
        <p:spPr>
          <a:xfrm>
            <a:off x="685800" y="4296240"/>
            <a:ext cx="906480" cy="1962000"/>
          </a:xfrm>
          <a:prstGeom prst="rect">
            <a:avLst/>
          </a:prstGeom>
        </p:spPr>
        <p:txBody>
          <a:bodyPr wrap="none"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100" name="PlaceHolder 2"/>
          <p:cNvSpPr>
            <a:spLocks noGrp="1"/>
          </p:cNvSpPr>
          <p:nvPr>
            <p:ph type="body"/>
          </p:nvPr>
        </p:nvSpPr>
        <p:spPr>
          <a:xfrm>
            <a:off x="685800" y="2147760"/>
            <a:ext cx="906480" cy="1962000"/>
          </a:xfrm>
          <a:prstGeom prst="rect">
            <a:avLst/>
          </a:prstGeom>
        </p:spPr>
        <p:txBody>
          <a:bodyPr wrap="none" lIns="0" tIns="0" rIns="0" bIns="0"/>
          <a:lstStyle/>
          <a:p>
            <a:endParaRPr/>
          </a:p>
        </p:txBody>
      </p:sp>
      <p:sp>
        <p:nvSpPr>
          <p:cNvPr id="101" name="PlaceHolder 3"/>
          <p:cNvSpPr>
            <a:spLocks noGrp="1"/>
          </p:cNvSpPr>
          <p:nvPr>
            <p:ph type="body"/>
          </p:nvPr>
        </p:nvSpPr>
        <p:spPr>
          <a:xfrm>
            <a:off x="1637640" y="2147760"/>
            <a:ext cx="906480" cy="1962000"/>
          </a:xfrm>
          <a:prstGeom prst="rect">
            <a:avLst/>
          </a:prstGeom>
        </p:spPr>
        <p:txBody>
          <a:bodyPr wrap="none" lIns="0" tIns="0" rIns="0" bIns="0"/>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4"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105" name="PlaceHolder 2"/>
          <p:cNvSpPr>
            <a:spLocks noGrp="1"/>
          </p:cNvSpPr>
          <p:nvPr>
            <p:ph type="subTitle"/>
          </p:nvPr>
        </p:nvSpPr>
        <p:spPr>
          <a:xfrm>
            <a:off x="685800" y="2147760"/>
            <a:ext cx="1858320" cy="4114440"/>
          </a:xfrm>
          <a:prstGeom prst="rect">
            <a:avLst/>
          </a:prstGeom>
        </p:spPr>
        <p:txBody>
          <a:bodyPr wrap="none" lIns="0" tIns="0" rIns="0" bIns="0" anchor="ctr"/>
          <a:lstStyle/>
          <a:p>
            <a:pPr algn="ct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107" name="PlaceHolder 2"/>
          <p:cNvSpPr>
            <a:spLocks noGrp="1"/>
          </p:cNvSpPr>
          <p:nvPr>
            <p:ph type="body"/>
          </p:nvPr>
        </p:nvSpPr>
        <p:spPr>
          <a:xfrm>
            <a:off x="685800" y="2147760"/>
            <a:ext cx="1858320" cy="411408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685800" y="2147760"/>
            <a:ext cx="906480" cy="4114080"/>
          </a:xfrm>
          <a:prstGeom prst="rect">
            <a:avLst/>
          </a:prstGeom>
        </p:spPr>
        <p:txBody>
          <a:bodyPr wrap="none" lIns="0" tIns="0" rIns="0" bIns="0"/>
          <a:lstStyle/>
          <a:p>
            <a:endParaRPr/>
          </a:p>
        </p:txBody>
      </p:sp>
      <p:sp>
        <p:nvSpPr>
          <p:cNvPr id="8" name="PlaceHolder 3"/>
          <p:cNvSpPr>
            <a:spLocks noGrp="1"/>
          </p:cNvSpPr>
          <p:nvPr>
            <p:ph type="body"/>
          </p:nvPr>
        </p:nvSpPr>
        <p:spPr>
          <a:xfrm>
            <a:off x="1637640" y="2147760"/>
            <a:ext cx="906480" cy="4114080"/>
          </a:xfrm>
          <a:prstGeom prst="rect">
            <a:avLst/>
          </a:prstGeom>
        </p:spPr>
        <p:txBody>
          <a:bodyPr wrap="none" lIns="0" tIns="0" rIns="0" bIns="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109" name="PlaceHolder 2"/>
          <p:cNvSpPr>
            <a:spLocks noGrp="1"/>
          </p:cNvSpPr>
          <p:nvPr>
            <p:ph type="body"/>
          </p:nvPr>
        </p:nvSpPr>
        <p:spPr>
          <a:xfrm>
            <a:off x="685800" y="2147760"/>
            <a:ext cx="906480" cy="4114080"/>
          </a:xfrm>
          <a:prstGeom prst="rect">
            <a:avLst/>
          </a:prstGeom>
        </p:spPr>
        <p:txBody>
          <a:bodyPr wrap="none" lIns="0" tIns="0" rIns="0" bIns="0"/>
          <a:lstStyle/>
          <a:p>
            <a:endParaRPr/>
          </a:p>
        </p:txBody>
      </p:sp>
      <p:sp>
        <p:nvSpPr>
          <p:cNvPr id="110" name="PlaceHolder 3"/>
          <p:cNvSpPr>
            <a:spLocks noGrp="1"/>
          </p:cNvSpPr>
          <p:nvPr>
            <p:ph type="body"/>
          </p:nvPr>
        </p:nvSpPr>
        <p:spPr>
          <a:xfrm>
            <a:off x="1637640" y="2147760"/>
            <a:ext cx="906480" cy="4114080"/>
          </a:xfrm>
          <a:prstGeom prst="rect">
            <a:avLst/>
          </a:prstGeom>
        </p:spPr>
        <p:txBody>
          <a:bodyPr wrap="none" lIns="0" tIns="0" rIns="0" bIns="0"/>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1"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2" name="PlaceHolder 1"/>
          <p:cNvSpPr>
            <a:spLocks noGrp="1"/>
          </p:cNvSpPr>
          <p:nvPr>
            <p:ph type="subTitle"/>
          </p:nvPr>
        </p:nvSpPr>
        <p:spPr>
          <a:xfrm>
            <a:off x="246240" y="930240"/>
            <a:ext cx="7771680" cy="5331600"/>
          </a:xfrm>
          <a:prstGeom prst="rect">
            <a:avLst/>
          </a:prstGeom>
        </p:spPr>
        <p:txBody>
          <a:bodyPr wrap="none" lIns="0" tIns="0" rIns="0" bIns="0" anchor="ctr"/>
          <a:lstStyle/>
          <a:p>
            <a:pPr algn="ct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114" name="PlaceHolder 2"/>
          <p:cNvSpPr>
            <a:spLocks noGrp="1"/>
          </p:cNvSpPr>
          <p:nvPr>
            <p:ph type="body"/>
          </p:nvPr>
        </p:nvSpPr>
        <p:spPr>
          <a:xfrm>
            <a:off x="685800" y="2147760"/>
            <a:ext cx="906480" cy="1962000"/>
          </a:xfrm>
          <a:prstGeom prst="rect">
            <a:avLst/>
          </a:prstGeom>
        </p:spPr>
        <p:txBody>
          <a:bodyPr wrap="none" lIns="0" tIns="0" rIns="0" bIns="0"/>
          <a:lstStyle/>
          <a:p>
            <a:endParaRPr/>
          </a:p>
        </p:txBody>
      </p:sp>
      <p:sp>
        <p:nvSpPr>
          <p:cNvPr id="115" name="PlaceHolder 3"/>
          <p:cNvSpPr>
            <a:spLocks noGrp="1"/>
          </p:cNvSpPr>
          <p:nvPr>
            <p:ph type="body"/>
          </p:nvPr>
        </p:nvSpPr>
        <p:spPr>
          <a:xfrm>
            <a:off x="685800" y="4296240"/>
            <a:ext cx="906480" cy="1962000"/>
          </a:xfrm>
          <a:prstGeom prst="rect">
            <a:avLst/>
          </a:prstGeom>
        </p:spPr>
        <p:txBody>
          <a:bodyPr wrap="none" lIns="0" tIns="0" rIns="0" bIns="0"/>
          <a:lstStyle/>
          <a:p>
            <a:endParaRPr/>
          </a:p>
        </p:txBody>
      </p:sp>
      <p:sp>
        <p:nvSpPr>
          <p:cNvPr id="116" name="PlaceHolder 4"/>
          <p:cNvSpPr>
            <a:spLocks noGrp="1"/>
          </p:cNvSpPr>
          <p:nvPr>
            <p:ph type="body"/>
          </p:nvPr>
        </p:nvSpPr>
        <p:spPr>
          <a:xfrm>
            <a:off x="1637640" y="2147760"/>
            <a:ext cx="906480" cy="4114080"/>
          </a:xfrm>
          <a:prstGeom prst="rect">
            <a:avLst/>
          </a:prstGeom>
        </p:spPr>
        <p:txBody>
          <a:bodyPr wrap="none" lIns="0" tIns="0" rIns="0" bIns="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118" name="PlaceHolder 2"/>
          <p:cNvSpPr>
            <a:spLocks noGrp="1"/>
          </p:cNvSpPr>
          <p:nvPr>
            <p:ph type="body"/>
          </p:nvPr>
        </p:nvSpPr>
        <p:spPr>
          <a:xfrm>
            <a:off x="685800" y="2147760"/>
            <a:ext cx="906480" cy="4114080"/>
          </a:xfrm>
          <a:prstGeom prst="rect">
            <a:avLst/>
          </a:prstGeom>
        </p:spPr>
        <p:txBody>
          <a:bodyPr wrap="none" lIns="0" tIns="0" rIns="0" bIns="0"/>
          <a:lstStyle/>
          <a:p>
            <a:endParaRPr/>
          </a:p>
        </p:txBody>
      </p:sp>
      <p:sp>
        <p:nvSpPr>
          <p:cNvPr id="119" name="PlaceHolder 3"/>
          <p:cNvSpPr>
            <a:spLocks noGrp="1"/>
          </p:cNvSpPr>
          <p:nvPr>
            <p:ph type="body"/>
          </p:nvPr>
        </p:nvSpPr>
        <p:spPr>
          <a:xfrm>
            <a:off x="1637640" y="2147760"/>
            <a:ext cx="906480" cy="1962000"/>
          </a:xfrm>
          <a:prstGeom prst="rect">
            <a:avLst/>
          </a:prstGeom>
        </p:spPr>
        <p:txBody>
          <a:bodyPr wrap="none" lIns="0" tIns="0" rIns="0" bIns="0"/>
          <a:lstStyle/>
          <a:p>
            <a:endParaRPr/>
          </a:p>
        </p:txBody>
      </p:sp>
      <p:sp>
        <p:nvSpPr>
          <p:cNvPr id="120" name="PlaceHolder 4"/>
          <p:cNvSpPr>
            <a:spLocks noGrp="1"/>
          </p:cNvSpPr>
          <p:nvPr>
            <p:ph type="body"/>
          </p:nvPr>
        </p:nvSpPr>
        <p:spPr>
          <a:xfrm>
            <a:off x="1637640" y="4296240"/>
            <a:ext cx="906480" cy="1962000"/>
          </a:xfrm>
          <a:prstGeom prst="rect">
            <a:avLst/>
          </a:prstGeom>
        </p:spPr>
        <p:txBody>
          <a:bodyPr wrap="none" lIns="0" tIns="0" rIns="0" bIns="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122" name="PlaceHolder 2"/>
          <p:cNvSpPr>
            <a:spLocks noGrp="1"/>
          </p:cNvSpPr>
          <p:nvPr>
            <p:ph type="body"/>
          </p:nvPr>
        </p:nvSpPr>
        <p:spPr>
          <a:xfrm>
            <a:off x="685800" y="2147760"/>
            <a:ext cx="906480" cy="1962000"/>
          </a:xfrm>
          <a:prstGeom prst="rect">
            <a:avLst/>
          </a:prstGeom>
        </p:spPr>
        <p:txBody>
          <a:bodyPr wrap="none" lIns="0" tIns="0" rIns="0" bIns="0"/>
          <a:lstStyle/>
          <a:p>
            <a:endParaRPr/>
          </a:p>
        </p:txBody>
      </p:sp>
      <p:sp>
        <p:nvSpPr>
          <p:cNvPr id="123" name="PlaceHolder 3"/>
          <p:cNvSpPr>
            <a:spLocks noGrp="1"/>
          </p:cNvSpPr>
          <p:nvPr>
            <p:ph type="body"/>
          </p:nvPr>
        </p:nvSpPr>
        <p:spPr>
          <a:xfrm>
            <a:off x="1637640" y="2147760"/>
            <a:ext cx="906480" cy="1962000"/>
          </a:xfrm>
          <a:prstGeom prst="rect">
            <a:avLst/>
          </a:prstGeom>
        </p:spPr>
        <p:txBody>
          <a:bodyPr wrap="none" lIns="0" tIns="0" rIns="0" bIns="0"/>
          <a:lstStyle/>
          <a:p>
            <a:endParaRPr/>
          </a:p>
        </p:txBody>
      </p:sp>
      <p:sp>
        <p:nvSpPr>
          <p:cNvPr id="124" name="PlaceHolder 4"/>
          <p:cNvSpPr>
            <a:spLocks noGrp="1"/>
          </p:cNvSpPr>
          <p:nvPr>
            <p:ph type="body"/>
          </p:nvPr>
        </p:nvSpPr>
        <p:spPr>
          <a:xfrm>
            <a:off x="685800" y="4296240"/>
            <a:ext cx="1857600" cy="1962000"/>
          </a:xfrm>
          <a:prstGeom prst="rect">
            <a:avLst/>
          </a:prstGeom>
        </p:spPr>
        <p:txBody>
          <a:bodyPr wrap="none" lIns="0" tIns="0" rIns="0" bIns="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126" name="PlaceHolder 2"/>
          <p:cNvSpPr>
            <a:spLocks noGrp="1"/>
          </p:cNvSpPr>
          <p:nvPr>
            <p:ph type="body"/>
          </p:nvPr>
        </p:nvSpPr>
        <p:spPr>
          <a:xfrm>
            <a:off x="685800" y="2147760"/>
            <a:ext cx="1858320" cy="1962000"/>
          </a:xfrm>
          <a:prstGeom prst="rect">
            <a:avLst/>
          </a:prstGeom>
        </p:spPr>
        <p:txBody>
          <a:bodyPr wrap="none" lIns="0" tIns="0" rIns="0" bIns="0"/>
          <a:lstStyle/>
          <a:p>
            <a:endParaRPr/>
          </a:p>
        </p:txBody>
      </p:sp>
      <p:sp>
        <p:nvSpPr>
          <p:cNvPr id="127" name="PlaceHolder 3"/>
          <p:cNvSpPr>
            <a:spLocks noGrp="1"/>
          </p:cNvSpPr>
          <p:nvPr>
            <p:ph type="body"/>
          </p:nvPr>
        </p:nvSpPr>
        <p:spPr>
          <a:xfrm>
            <a:off x="685800" y="4296240"/>
            <a:ext cx="1858320" cy="1962000"/>
          </a:xfrm>
          <a:prstGeom prst="rect">
            <a:avLst/>
          </a:prstGeom>
        </p:spPr>
        <p:txBody>
          <a:bodyPr wrap="none" lIns="0" tIns="0" rIns="0" bIns="0"/>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129" name="PlaceHolder 2"/>
          <p:cNvSpPr>
            <a:spLocks noGrp="1"/>
          </p:cNvSpPr>
          <p:nvPr>
            <p:ph type="body"/>
          </p:nvPr>
        </p:nvSpPr>
        <p:spPr>
          <a:xfrm>
            <a:off x="685800" y="2147760"/>
            <a:ext cx="906480" cy="1962000"/>
          </a:xfrm>
          <a:prstGeom prst="rect">
            <a:avLst/>
          </a:prstGeom>
        </p:spPr>
        <p:txBody>
          <a:bodyPr wrap="none" lIns="0" tIns="0" rIns="0" bIns="0"/>
          <a:lstStyle/>
          <a:p>
            <a:endParaRPr/>
          </a:p>
        </p:txBody>
      </p:sp>
      <p:sp>
        <p:nvSpPr>
          <p:cNvPr id="130" name="PlaceHolder 3"/>
          <p:cNvSpPr>
            <a:spLocks noGrp="1"/>
          </p:cNvSpPr>
          <p:nvPr>
            <p:ph type="body"/>
          </p:nvPr>
        </p:nvSpPr>
        <p:spPr>
          <a:xfrm>
            <a:off x="1637640" y="2147760"/>
            <a:ext cx="906480" cy="1962000"/>
          </a:xfrm>
          <a:prstGeom prst="rect">
            <a:avLst/>
          </a:prstGeom>
        </p:spPr>
        <p:txBody>
          <a:bodyPr wrap="none" lIns="0" tIns="0" rIns="0" bIns="0"/>
          <a:lstStyle/>
          <a:p>
            <a:endParaRPr/>
          </a:p>
        </p:txBody>
      </p:sp>
      <p:sp>
        <p:nvSpPr>
          <p:cNvPr id="131" name="PlaceHolder 4"/>
          <p:cNvSpPr>
            <a:spLocks noGrp="1"/>
          </p:cNvSpPr>
          <p:nvPr>
            <p:ph type="body"/>
          </p:nvPr>
        </p:nvSpPr>
        <p:spPr>
          <a:xfrm>
            <a:off x="1637640" y="4296240"/>
            <a:ext cx="906480" cy="1962000"/>
          </a:xfrm>
          <a:prstGeom prst="rect">
            <a:avLst/>
          </a:prstGeom>
        </p:spPr>
        <p:txBody>
          <a:bodyPr wrap="none" lIns="0" tIns="0" rIns="0" bIns="0"/>
          <a:lstStyle/>
          <a:p>
            <a:endParaRPr/>
          </a:p>
        </p:txBody>
      </p:sp>
      <p:sp>
        <p:nvSpPr>
          <p:cNvPr id="132" name="PlaceHolder 5"/>
          <p:cNvSpPr>
            <a:spLocks noGrp="1"/>
          </p:cNvSpPr>
          <p:nvPr>
            <p:ph type="body"/>
          </p:nvPr>
        </p:nvSpPr>
        <p:spPr>
          <a:xfrm>
            <a:off x="685800" y="4296240"/>
            <a:ext cx="906480" cy="1962000"/>
          </a:xfrm>
          <a:prstGeom prst="rect">
            <a:avLst/>
          </a:prstGeom>
        </p:spPr>
        <p:txBody>
          <a:bodyPr wrap="none" lIns="0" tIns="0" rIns="0" bIns="0"/>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134" name="PlaceHolder 2"/>
          <p:cNvSpPr>
            <a:spLocks noGrp="1"/>
          </p:cNvSpPr>
          <p:nvPr>
            <p:ph type="body"/>
          </p:nvPr>
        </p:nvSpPr>
        <p:spPr>
          <a:xfrm>
            <a:off x="685800" y="2147760"/>
            <a:ext cx="906480" cy="1962000"/>
          </a:xfrm>
          <a:prstGeom prst="rect">
            <a:avLst/>
          </a:prstGeom>
        </p:spPr>
        <p:txBody>
          <a:bodyPr wrap="none" lIns="0" tIns="0" rIns="0" bIns="0"/>
          <a:lstStyle/>
          <a:p>
            <a:endParaRPr/>
          </a:p>
        </p:txBody>
      </p:sp>
      <p:sp>
        <p:nvSpPr>
          <p:cNvPr id="135" name="PlaceHolder 3"/>
          <p:cNvSpPr>
            <a:spLocks noGrp="1"/>
          </p:cNvSpPr>
          <p:nvPr>
            <p:ph type="body"/>
          </p:nvPr>
        </p:nvSpPr>
        <p:spPr>
          <a:xfrm>
            <a:off x="1637640" y="2147760"/>
            <a:ext cx="906480" cy="1962000"/>
          </a:xfrm>
          <a:prstGeom prst="rect">
            <a:avLst/>
          </a:prstGeom>
        </p:spPr>
        <p:txBody>
          <a:bodyPr wrap="none" lIns="0" tIns="0" rIns="0" bIns="0"/>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8"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139" name="PlaceHolder 2"/>
          <p:cNvSpPr>
            <a:spLocks noGrp="1"/>
          </p:cNvSpPr>
          <p:nvPr>
            <p:ph type="subTitle"/>
          </p:nvPr>
        </p:nvSpPr>
        <p:spPr>
          <a:xfrm>
            <a:off x="685800" y="2147760"/>
            <a:ext cx="1858320" cy="4114440"/>
          </a:xfrm>
          <a:prstGeom prst="rect">
            <a:avLst/>
          </a:prstGeom>
        </p:spPr>
        <p:txBody>
          <a:bodyPr wrap="none" lIns="0" tIns="0" rIns="0" bIns="0" anchor="ctr"/>
          <a:lstStyle/>
          <a:p>
            <a:pPr algn="ct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141" name="PlaceHolder 2"/>
          <p:cNvSpPr>
            <a:spLocks noGrp="1"/>
          </p:cNvSpPr>
          <p:nvPr>
            <p:ph type="body"/>
          </p:nvPr>
        </p:nvSpPr>
        <p:spPr>
          <a:xfrm>
            <a:off x="685800" y="2147760"/>
            <a:ext cx="1858320" cy="4114080"/>
          </a:xfrm>
          <a:prstGeom prst="rect">
            <a:avLst/>
          </a:prstGeom>
        </p:spPr>
        <p:txBody>
          <a:bodyPr wrap="none" lIns="0" tIns="0" rIns="0" bIns="0"/>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143" name="PlaceHolder 2"/>
          <p:cNvSpPr>
            <a:spLocks noGrp="1"/>
          </p:cNvSpPr>
          <p:nvPr>
            <p:ph type="body"/>
          </p:nvPr>
        </p:nvSpPr>
        <p:spPr>
          <a:xfrm>
            <a:off x="685800" y="2147760"/>
            <a:ext cx="906480" cy="4114080"/>
          </a:xfrm>
          <a:prstGeom prst="rect">
            <a:avLst/>
          </a:prstGeom>
        </p:spPr>
        <p:txBody>
          <a:bodyPr wrap="none" lIns="0" tIns="0" rIns="0" bIns="0"/>
          <a:lstStyle/>
          <a:p>
            <a:endParaRPr/>
          </a:p>
        </p:txBody>
      </p:sp>
      <p:sp>
        <p:nvSpPr>
          <p:cNvPr id="144" name="PlaceHolder 3"/>
          <p:cNvSpPr>
            <a:spLocks noGrp="1"/>
          </p:cNvSpPr>
          <p:nvPr>
            <p:ph type="body"/>
          </p:nvPr>
        </p:nvSpPr>
        <p:spPr>
          <a:xfrm>
            <a:off x="1637640" y="2147760"/>
            <a:ext cx="906480" cy="4114080"/>
          </a:xfrm>
          <a:prstGeom prst="rect">
            <a:avLst/>
          </a:prstGeom>
        </p:spPr>
        <p:txBody>
          <a:bodyPr wrap="none" lIns="0" tIns="0" rIns="0" bIns="0"/>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5"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6" name="PlaceHolder 1"/>
          <p:cNvSpPr>
            <a:spLocks noGrp="1"/>
          </p:cNvSpPr>
          <p:nvPr>
            <p:ph type="subTitle"/>
          </p:nvPr>
        </p:nvSpPr>
        <p:spPr>
          <a:xfrm>
            <a:off x="246240" y="930240"/>
            <a:ext cx="7771680" cy="5331600"/>
          </a:xfrm>
          <a:prstGeom prst="rect">
            <a:avLst/>
          </a:prstGeom>
        </p:spPr>
        <p:txBody>
          <a:bodyPr wrap="none" lIns="0" tIns="0" rIns="0" bIns="0" anchor="ctr"/>
          <a:lstStyle/>
          <a:p>
            <a:pPr algn="ct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148" name="PlaceHolder 2"/>
          <p:cNvSpPr>
            <a:spLocks noGrp="1"/>
          </p:cNvSpPr>
          <p:nvPr>
            <p:ph type="body"/>
          </p:nvPr>
        </p:nvSpPr>
        <p:spPr>
          <a:xfrm>
            <a:off x="685800" y="2147760"/>
            <a:ext cx="906480" cy="1962000"/>
          </a:xfrm>
          <a:prstGeom prst="rect">
            <a:avLst/>
          </a:prstGeom>
        </p:spPr>
        <p:txBody>
          <a:bodyPr wrap="none" lIns="0" tIns="0" rIns="0" bIns="0"/>
          <a:lstStyle/>
          <a:p>
            <a:endParaRPr/>
          </a:p>
        </p:txBody>
      </p:sp>
      <p:sp>
        <p:nvSpPr>
          <p:cNvPr id="149" name="PlaceHolder 3"/>
          <p:cNvSpPr>
            <a:spLocks noGrp="1"/>
          </p:cNvSpPr>
          <p:nvPr>
            <p:ph type="body"/>
          </p:nvPr>
        </p:nvSpPr>
        <p:spPr>
          <a:xfrm>
            <a:off x="685800" y="4296240"/>
            <a:ext cx="906480" cy="1962000"/>
          </a:xfrm>
          <a:prstGeom prst="rect">
            <a:avLst/>
          </a:prstGeom>
        </p:spPr>
        <p:txBody>
          <a:bodyPr wrap="none" lIns="0" tIns="0" rIns="0" bIns="0"/>
          <a:lstStyle/>
          <a:p>
            <a:endParaRPr/>
          </a:p>
        </p:txBody>
      </p:sp>
      <p:sp>
        <p:nvSpPr>
          <p:cNvPr id="150" name="PlaceHolder 4"/>
          <p:cNvSpPr>
            <a:spLocks noGrp="1"/>
          </p:cNvSpPr>
          <p:nvPr>
            <p:ph type="body"/>
          </p:nvPr>
        </p:nvSpPr>
        <p:spPr>
          <a:xfrm>
            <a:off x="1637640" y="2147760"/>
            <a:ext cx="906480" cy="4114080"/>
          </a:xfrm>
          <a:prstGeom prst="rect">
            <a:avLst/>
          </a:prstGeom>
        </p:spPr>
        <p:txBody>
          <a:bodyPr wrap="none" lIns="0" tIns="0" rIns="0" bIns="0"/>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152" name="PlaceHolder 2"/>
          <p:cNvSpPr>
            <a:spLocks noGrp="1"/>
          </p:cNvSpPr>
          <p:nvPr>
            <p:ph type="body"/>
          </p:nvPr>
        </p:nvSpPr>
        <p:spPr>
          <a:xfrm>
            <a:off x="685800" y="2147760"/>
            <a:ext cx="906480" cy="4114080"/>
          </a:xfrm>
          <a:prstGeom prst="rect">
            <a:avLst/>
          </a:prstGeom>
        </p:spPr>
        <p:txBody>
          <a:bodyPr wrap="none" lIns="0" tIns="0" rIns="0" bIns="0"/>
          <a:lstStyle/>
          <a:p>
            <a:endParaRPr/>
          </a:p>
        </p:txBody>
      </p:sp>
      <p:sp>
        <p:nvSpPr>
          <p:cNvPr id="153" name="PlaceHolder 3"/>
          <p:cNvSpPr>
            <a:spLocks noGrp="1"/>
          </p:cNvSpPr>
          <p:nvPr>
            <p:ph type="body"/>
          </p:nvPr>
        </p:nvSpPr>
        <p:spPr>
          <a:xfrm>
            <a:off x="1637640" y="2147760"/>
            <a:ext cx="906480" cy="1962000"/>
          </a:xfrm>
          <a:prstGeom prst="rect">
            <a:avLst/>
          </a:prstGeom>
        </p:spPr>
        <p:txBody>
          <a:bodyPr wrap="none" lIns="0" tIns="0" rIns="0" bIns="0"/>
          <a:lstStyle/>
          <a:p>
            <a:endParaRPr/>
          </a:p>
        </p:txBody>
      </p:sp>
      <p:sp>
        <p:nvSpPr>
          <p:cNvPr id="154" name="PlaceHolder 4"/>
          <p:cNvSpPr>
            <a:spLocks noGrp="1"/>
          </p:cNvSpPr>
          <p:nvPr>
            <p:ph type="body"/>
          </p:nvPr>
        </p:nvSpPr>
        <p:spPr>
          <a:xfrm>
            <a:off x="1637640" y="4296240"/>
            <a:ext cx="906480" cy="1962000"/>
          </a:xfrm>
          <a:prstGeom prst="rect">
            <a:avLst/>
          </a:prstGeom>
        </p:spPr>
        <p:txBody>
          <a:bodyPr wrap="none" lIns="0" tIns="0" rIns="0" bIns="0"/>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156" name="PlaceHolder 2"/>
          <p:cNvSpPr>
            <a:spLocks noGrp="1"/>
          </p:cNvSpPr>
          <p:nvPr>
            <p:ph type="body"/>
          </p:nvPr>
        </p:nvSpPr>
        <p:spPr>
          <a:xfrm>
            <a:off x="685800" y="2147760"/>
            <a:ext cx="906480" cy="1962000"/>
          </a:xfrm>
          <a:prstGeom prst="rect">
            <a:avLst/>
          </a:prstGeom>
        </p:spPr>
        <p:txBody>
          <a:bodyPr wrap="none" lIns="0" tIns="0" rIns="0" bIns="0"/>
          <a:lstStyle/>
          <a:p>
            <a:endParaRPr/>
          </a:p>
        </p:txBody>
      </p:sp>
      <p:sp>
        <p:nvSpPr>
          <p:cNvPr id="157" name="PlaceHolder 3"/>
          <p:cNvSpPr>
            <a:spLocks noGrp="1"/>
          </p:cNvSpPr>
          <p:nvPr>
            <p:ph type="body"/>
          </p:nvPr>
        </p:nvSpPr>
        <p:spPr>
          <a:xfrm>
            <a:off x="1637640" y="2147760"/>
            <a:ext cx="906480" cy="1962000"/>
          </a:xfrm>
          <a:prstGeom prst="rect">
            <a:avLst/>
          </a:prstGeom>
        </p:spPr>
        <p:txBody>
          <a:bodyPr wrap="none" lIns="0" tIns="0" rIns="0" bIns="0"/>
          <a:lstStyle/>
          <a:p>
            <a:endParaRPr/>
          </a:p>
        </p:txBody>
      </p:sp>
      <p:sp>
        <p:nvSpPr>
          <p:cNvPr id="158" name="PlaceHolder 4"/>
          <p:cNvSpPr>
            <a:spLocks noGrp="1"/>
          </p:cNvSpPr>
          <p:nvPr>
            <p:ph type="body"/>
          </p:nvPr>
        </p:nvSpPr>
        <p:spPr>
          <a:xfrm>
            <a:off x="685800" y="4296240"/>
            <a:ext cx="1857600" cy="1962000"/>
          </a:xfrm>
          <a:prstGeom prst="rect">
            <a:avLst/>
          </a:prstGeom>
        </p:spPr>
        <p:txBody>
          <a:bodyPr wrap="none" lIns="0" tIns="0" rIns="0" bIns="0"/>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160" name="PlaceHolder 2"/>
          <p:cNvSpPr>
            <a:spLocks noGrp="1"/>
          </p:cNvSpPr>
          <p:nvPr>
            <p:ph type="body"/>
          </p:nvPr>
        </p:nvSpPr>
        <p:spPr>
          <a:xfrm>
            <a:off x="685800" y="2147760"/>
            <a:ext cx="1858320" cy="1962000"/>
          </a:xfrm>
          <a:prstGeom prst="rect">
            <a:avLst/>
          </a:prstGeom>
        </p:spPr>
        <p:txBody>
          <a:bodyPr wrap="none" lIns="0" tIns="0" rIns="0" bIns="0"/>
          <a:lstStyle/>
          <a:p>
            <a:endParaRPr/>
          </a:p>
        </p:txBody>
      </p:sp>
      <p:sp>
        <p:nvSpPr>
          <p:cNvPr id="161" name="PlaceHolder 3"/>
          <p:cNvSpPr>
            <a:spLocks noGrp="1"/>
          </p:cNvSpPr>
          <p:nvPr>
            <p:ph type="body"/>
          </p:nvPr>
        </p:nvSpPr>
        <p:spPr>
          <a:xfrm>
            <a:off x="685800" y="4296240"/>
            <a:ext cx="1858320" cy="1962000"/>
          </a:xfrm>
          <a:prstGeom prst="rect">
            <a:avLst/>
          </a:prstGeom>
        </p:spPr>
        <p:txBody>
          <a:bodyPr wrap="none" lIns="0" tIns="0" rIns="0" bIns="0"/>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163" name="PlaceHolder 2"/>
          <p:cNvSpPr>
            <a:spLocks noGrp="1"/>
          </p:cNvSpPr>
          <p:nvPr>
            <p:ph type="body"/>
          </p:nvPr>
        </p:nvSpPr>
        <p:spPr>
          <a:xfrm>
            <a:off x="685800" y="2147760"/>
            <a:ext cx="906480" cy="1962000"/>
          </a:xfrm>
          <a:prstGeom prst="rect">
            <a:avLst/>
          </a:prstGeom>
        </p:spPr>
        <p:txBody>
          <a:bodyPr wrap="none" lIns="0" tIns="0" rIns="0" bIns="0"/>
          <a:lstStyle/>
          <a:p>
            <a:endParaRPr/>
          </a:p>
        </p:txBody>
      </p:sp>
      <p:sp>
        <p:nvSpPr>
          <p:cNvPr id="164" name="PlaceHolder 3"/>
          <p:cNvSpPr>
            <a:spLocks noGrp="1"/>
          </p:cNvSpPr>
          <p:nvPr>
            <p:ph type="body"/>
          </p:nvPr>
        </p:nvSpPr>
        <p:spPr>
          <a:xfrm>
            <a:off x="1637640" y="2147760"/>
            <a:ext cx="906480" cy="1962000"/>
          </a:xfrm>
          <a:prstGeom prst="rect">
            <a:avLst/>
          </a:prstGeom>
        </p:spPr>
        <p:txBody>
          <a:bodyPr wrap="none" lIns="0" tIns="0" rIns="0" bIns="0"/>
          <a:lstStyle/>
          <a:p>
            <a:endParaRPr/>
          </a:p>
        </p:txBody>
      </p:sp>
      <p:sp>
        <p:nvSpPr>
          <p:cNvPr id="165" name="PlaceHolder 4"/>
          <p:cNvSpPr>
            <a:spLocks noGrp="1"/>
          </p:cNvSpPr>
          <p:nvPr>
            <p:ph type="body"/>
          </p:nvPr>
        </p:nvSpPr>
        <p:spPr>
          <a:xfrm>
            <a:off x="1637640" y="4296240"/>
            <a:ext cx="906480" cy="1962000"/>
          </a:xfrm>
          <a:prstGeom prst="rect">
            <a:avLst/>
          </a:prstGeom>
        </p:spPr>
        <p:txBody>
          <a:bodyPr wrap="none" lIns="0" tIns="0" rIns="0" bIns="0"/>
          <a:lstStyle/>
          <a:p>
            <a:endParaRPr/>
          </a:p>
        </p:txBody>
      </p:sp>
      <p:sp>
        <p:nvSpPr>
          <p:cNvPr id="166" name="PlaceHolder 5"/>
          <p:cNvSpPr>
            <a:spLocks noGrp="1"/>
          </p:cNvSpPr>
          <p:nvPr>
            <p:ph type="body"/>
          </p:nvPr>
        </p:nvSpPr>
        <p:spPr>
          <a:xfrm>
            <a:off x="685800" y="4296240"/>
            <a:ext cx="906480" cy="1962000"/>
          </a:xfrm>
          <a:prstGeom prst="rect">
            <a:avLst/>
          </a:prstGeom>
        </p:spPr>
        <p:txBody>
          <a:bodyPr wrap="none" lIns="0" tIns="0" rIns="0" bIns="0"/>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246240" y="930240"/>
            <a:ext cx="7771680" cy="5331600"/>
          </a:xfrm>
          <a:prstGeom prst="rect">
            <a:avLst/>
          </a:prstGeom>
        </p:spPr>
        <p:txBody>
          <a:bodyPr wrap="none" lIns="0" tIns="0" rIns="0" bIns="0" anchor="ctr"/>
          <a:lstStyle/>
          <a:p>
            <a:pPr algn="ct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168" name="PlaceHolder 2"/>
          <p:cNvSpPr>
            <a:spLocks noGrp="1"/>
          </p:cNvSpPr>
          <p:nvPr>
            <p:ph type="body"/>
          </p:nvPr>
        </p:nvSpPr>
        <p:spPr>
          <a:xfrm>
            <a:off x="685800" y="2147760"/>
            <a:ext cx="906480" cy="1962000"/>
          </a:xfrm>
          <a:prstGeom prst="rect">
            <a:avLst/>
          </a:prstGeom>
        </p:spPr>
        <p:txBody>
          <a:bodyPr wrap="none" lIns="0" tIns="0" rIns="0" bIns="0"/>
          <a:lstStyle/>
          <a:p>
            <a:endParaRPr/>
          </a:p>
        </p:txBody>
      </p:sp>
      <p:sp>
        <p:nvSpPr>
          <p:cNvPr id="169" name="PlaceHolder 3"/>
          <p:cNvSpPr>
            <a:spLocks noGrp="1"/>
          </p:cNvSpPr>
          <p:nvPr>
            <p:ph type="body"/>
          </p:nvPr>
        </p:nvSpPr>
        <p:spPr>
          <a:xfrm>
            <a:off x="1637640" y="2147760"/>
            <a:ext cx="906480" cy="1962000"/>
          </a:xfrm>
          <a:prstGeom prst="rect">
            <a:avLst/>
          </a:prstGeom>
        </p:spPr>
        <p:txBody>
          <a:bodyPr wrap="none" lIns="0" tIns="0" rIns="0" bIns="0"/>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4"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175" name="PlaceHolder 2"/>
          <p:cNvSpPr>
            <a:spLocks noGrp="1"/>
          </p:cNvSpPr>
          <p:nvPr>
            <p:ph type="subTitle"/>
          </p:nvPr>
        </p:nvSpPr>
        <p:spPr>
          <a:xfrm>
            <a:off x="685800" y="2147760"/>
            <a:ext cx="1858320" cy="4114440"/>
          </a:xfrm>
          <a:prstGeom prst="rect">
            <a:avLst/>
          </a:prstGeom>
        </p:spPr>
        <p:txBody>
          <a:bodyPr wrap="none" lIns="0" tIns="0" rIns="0" bIns="0" anchor="ctr"/>
          <a:lstStyle/>
          <a:p>
            <a:pPr algn="ctr"/>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177" name="PlaceHolder 2"/>
          <p:cNvSpPr>
            <a:spLocks noGrp="1"/>
          </p:cNvSpPr>
          <p:nvPr>
            <p:ph type="body"/>
          </p:nvPr>
        </p:nvSpPr>
        <p:spPr>
          <a:xfrm>
            <a:off x="685800" y="2147760"/>
            <a:ext cx="1858320" cy="4114080"/>
          </a:xfrm>
          <a:prstGeom prst="rect">
            <a:avLst/>
          </a:prstGeom>
        </p:spPr>
        <p:txBody>
          <a:bodyPr wrap="none" lIns="0" tIns="0" rIns="0" bIns="0"/>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179" name="PlaceHolder 2"/>
          <p:cNvSpPr>
            <a:spLocks noGrp="1"/>
          </p:cNvSpPr>
          <p:nvPr>
            <p:ph type="body"/>
          </p:nvPr>
        </p:nvSpPr>
        <p:spPr>
          <a:xfrm>
            <a:off x="685800" y="2147760"/>
            <a:ext cx="906480" cy="4114080"/>
          </a:xfrm>
          <a:prstGeom prst="rect">
            <a:avLst/>
          </a:prstGeom>
        </p:spPr>
        <p:txBody>
          <a:bodyPr wrap="none" lIns="0" tIns="0" rIns="0" bIns="0"/>
          <a:lstStyle/>
          <a:p>
            <a:endParaRPr/>
          </a:p>
        </p:txBody>
      </p:sp>
      <p:sp>
        <p:nvSpPr>
          <p:cNvPr id="180" name="PlaceHolder 3"/>
          <p:cNvSpPr>
            <a:spLocks noGrp="1"/>
          </p:cNvSpPr>
          <p:nvPr>
            <p:ph type="body"/>
          </p:nvPr>
        </p:nvSpPr>
        <p:spPr>
          <a:xfrm>
            <a:off x="1637640" y="2147760"/>
            <a:ext cx="906480" cy="4114080"/>
          </a:xfrm>
          <a:prstGeom prst="rect">
            <a:avLst/>
          </a:prstGeom>
        </p:spPr>
        <p:txBody>
          <a:bodyPr wrap="none" lIns="0" tIns="0" rIns="0" bIns="0"/>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1"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2" name="PlaceHolder 1"/>
          <p:cNvSpPr>
            <a:spLocks noGrp="1"/>
          </p:cNvSpPr>
          <p:nvPr>
            <p:ph type="subTitle"/>
          </p:nvPr>
        </p:nvSpPr>
        <p:spPr>
          <a:xfrm>
            <a:off x="246240" y="930240"/>
            <a:ext cx="7771680" cy="5331600"/>
          </a:xfrm>
          <a:prstGeom prst="rect">
            <a:avLst/>
          </a:prstGeom>
        </p:spPr>
        <p:txBody>
          <a:bodyPr wrap="none" lIns="0" tIns="0" rIns="0" bIns="0" anchor="ctr"/>
          <a:lstStyle/>
          <a:p>
            <a:pPr algn="ctr"/>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184" name="PlaceHolder 2"/>
          <p:cNvSpPr>
            <a:spLocks noGrp="1"/>
          </p:cNvSpPr>
          <p:nvPr>
            <p:ph type="body"/>
          </p:nvPr>
        </p:nvSpPr>
        <p:spPr>
          <a:xfrm>
            <a:off x="685800" y="2147760"/>
            <a:ext cx="906480" cy="1962000"/>
          </a:xfrm>
          <a:prstGeom prst="rect">
            <a:avLst/>
          </a:prstGeom>
        </p:spPr>
        <p:txBody>
          <a:bodyPr wrap="none" lIns="0" tIns="0" rIns="0" bIns="0"/>
          <a:lstStyle/>
          <a:p>
            <a:endParaRPr/>
          </a:p>
        </p:txBody>
      </p:sp>
      <p:sp>
        <p:nvSpPr>
          <p:cNvPr id="185" name="PlaceHolder 3"/>
          <p:cNvSpPr>
            <a:spLocks noGrp="1"/>
          </p:cNvSpPr>
          <p:nvPr>
            <p:ph type="body"/>
          </p:nvPr>
        </p:nvSpPr>
        <p:spPr>
          <a:xfrm>
            <a:off x="685800" y="4296240"/>
            <a:ext cx="906480" cy="1962000"/>
          </a:xfrm>
          <a:prstGeom prst="rect">
            <a:avLst/>
          </a:prstGeom>
        </p:spPr>
        <p:txBody>
          <a:bodyPr wrap="none" lIns="0" tIns="0" rIns="0" bIns="0"/>
          <a:lstStyle/>
          <a:p>
            <a:endParaRPr/>
          </a:p>
        </p:txBody>
      </p:sp>
      <p:sp>
        <p:nvSpPr>
          <p:cNvPr id="186" name="PlaceHolder 4"/>
          <p:cNvSpPr>
            <a:spLocks noGrp="1"/>
          </p:cNvSpPr>
          <p:nvPr>
            <p:ph type="body"/>
          </p:nvPr>
        </p:nvSpPr>
        <p:spPr>
          <a:xfrm>
            <a:off x="1637640" y="2147760"/>
            <a:ext cx="906480" cy="4114080"/>
          </a:xfrm>
          <a:prstGeom prst="rect">
            <a:avLst/>
          </a:prstGeom>
        </p:spPr>
        <p:txBody>
          <a:bodyPr wrap="none" lIns="0" tIns="0" rIns="0" bIns="0"/>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188" name="PlaceHolder 2"/>
          <p:cNvSpPr>
            <a:spLocks noGrp="1"/>
          </p:cNvSpPr>
          <p:nvPr>
            <p:ph type="body"/>
          </p:nvPr>
        </p:nvSpPr>
        <p:spPr>
          <a:xfrm>
            <a:off x="685800" y="2147760"/>
            <a:ext cx="906480" cy="4114080"/>
          </a:xfrm>
          <a:prstGeom prst="rect">
            <a:avLst/>
          </a:prstGeom>
        </p:spPr>
        <p:txBody>
          <a:bodyPr wrap="none" lIns="0" tIns="0" rIns="0" bIns="0"/>
          <a:lstStyle/>
          <a:p>
            <a:endParaRPr/>
          </a:p>
        </p:txBody>
      </p:sp>
      <p:sp>
        <p:nvSpPr>
          <p:cNvPr id="189" name="PlaceHolder 3"/>
          <p:cNvSpPr>
            <a:spLocks noGrp="1"/>
          </p:cNvSpPr>
          <p:nvPr>
            <p:ph type="body"/>
          </p:nvPr>
        </p:nvSpPr>
        <p:spPr>
          <a:xfrm>
            <a:off x="1637640" y="2147760"/>
            <a:ext cx="906480" cy="1962000"/>
          </a:xfrm>
          <a:prstGeom prst="rect">
            <a:avLst/>
          </a:prstGeom>
        </p:spPr>
        <p:txBody>
          <a:bodyPr wrap="none" lIns="0" tIns="0" rIns="0" bIns="0"/>
          <a:lstStyle/>
          <a:p>
            <a:endParaRPr/>
          </a:p>
        </p:txBody>
      </p:sp>
      <p:sp>
        <p:nvSpPr>
          <p:cNvPr id="190" name="PlaceHolder 4"/>
          <p:cNvSpPr>
            <a:spLocks noGrp="1"/>
          </p:cNvSpPr>
          <p:nvPr>
            <p:ph type="body"/>
          </p:nvPr>
        </p:nvSpPr>
        <p:spPr>
          <a:xfrm>
            <a:off x="1637640" y="4296240"/>
            <a:ext cx="906480" cy="1962000"/>
          </a:xfrm>
          <a:prstGeom prst="rect">
            <a:avLst/>
          </a:prstGeom>
        </p:spPr>
        <p:txBody>
          <a:bodyPr wrap="none" lIns="0" tIns="0" rIns="0" bIns="0"/>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192" name="PlaceHolder 2"/>
          <p:cNvSpPr>
            <a:spLocks noGrp="1"/>
          </p:cNvSpPr>
          <p:nvPr>
            <p:ph type="body"/>
          </p:nvPr>
        </p:nvSpPr>
        <p:spPr>
          <a:xfrm>
            <a:off x="685800" y="2147760"/>
            <a:ext cx="906480" cy="1962000"/>
          </a:xfrm>
          <a:prstGeom prst="rect">
            <a:avLst/>
          </a:prstGeom>
        </p:spPr>
        <p:txBody>
          <a:bodyPr wrap="none" lIns="0" tIns="0" rIns="0" bIns="0"/>
          <a:lstStyle/>
          <a:p>
            <a:endParaRPr/>
          </a:p>
        </p:txBody>
      </p:sp>
      <p:sp>
        <p:nvSpPr>
          <p:cNvPr id="193" name="PlaceHolder 3"/>
          <p:cNvSpPr>
            <a:spLocks noGrp="1"/>
          </p:cNvSpPr>
          <p:nvPr>
            <p:ph type="body"/>
          </p:nvPr>
        </p:nvSpPr>
        <p:spPr>
          <a:xfrm>
            <a:off x="1637640" y="2147760"/>
            <a:ext cx="906480" cy="1962000"/>
          </a:xfrm>
          <a:prstGeom prst="rect">
            <a:avLst/>
          </a:prstGeom>
        </p:spPr>
        <p:txBody>
          <a:bodyPr wrap="none" lIns="0" tIns="0" rIns="0" bIns="0"/>
          <a:lstStyle/>
          <a:p>
            <a:endParaRPr/>
          </a:p>
        </p:txBody>
      </p:sp>
      <p:sp>
        <p:nvSpPr>
          <p:cNvPr id="194" name="PlaceHolder 4"/>
          <p:cNvSpPr>
            <a:spLocks noGrp="1"/>
          </p:cNvSpPr>
          <p:nvPr>
            <p:ph type="body"/>
          </p:nvPr>
        </p:nvSpPr>
        <p:spPr>
          <a:xfrm>
            <a:off x="685800" y="4296240"/>
            <a:ext cx="1857600" cy="1962000"/>
          </a:xfrm>
          <a:prstGeom prst="rect">
            <a:avLst/>
          </a:prstGeom>
        </p:spPr>
        <p:txBody>
          <a:bodyPr wrap="none" lIns="0" tIns="0" rIns="0" bIns="0"/>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685800" y="2147760"/>
            <a:ext cx="906480" cy="1962000"/>
          </a:xfrm>
          <a:prstGeom prst="rect">
            <a:avLst/>
          </a:prstGeom>
        </p:spPr>
        <p:txBody>
          <a:bodyPr wrap="none" lIns="0" tIns="0" rIns="0" bIns="0"/>
          <a:lstStyle/>
          <a:p>
            <a:endParaRPr/>
          </a:p>
        </p:txBody>
      </p:sp>
      <p:sp>
        <p:nvSpPr>
          <p:cNvPr id="13" name="PlaceHolder 3"/>
          <p:cNvSpPr>
            <a:spLocks noGrp="1"/>
          </p:cNvSpPr>
          <p:nvPr>
            <p:ph type="body"/>
          </p:nvPr>
        </p:nvSpPr>
        <p:spPr>
          <a:xfrm>
            <a:off x="685800" y="4296240"/>
            <a:ext cx="906480" cy="1962000"/>
          </a:xfrm>
          <a:prstGeom prst="rect">
            <a:avLst/>
          </a:prstGeom>
        </p:spPr>
        <p:txBody>
          <a:bodyPr wrap="none" lIns="0" tIns="0" rIns="0" bIns="0"/>
          <a:lstStyle/>
          <a:p>
            <a:endParaRPr/>
          </a:p>
        </p:txBody>
      </p:sp>
      <p:sp>
        <p:nvSpPr>
          <p:cNvPr id="14" name="PlaceHolder 4"/>
          <p:cNvSpPr>
            <a:spLocks noGrp="1"/>
          </p:cNvSpPr>
          <p:nvPr>
            <p:ph type="body"/>
          </p:nvPr>
        </p:nvSpPr>
        <p:spPr>
          <a:xfrm>
            <a:off x="1637640" y="2147760"/>
            <a:ext cx="906480" cy="4114080"/>
          </a:xfrm>
          <a:prstGeom prst="rect">
            <a:avLst/>
          </a:prstGeom>
        </p:spPr>
        <p:txBody>
          <a:bodyPr wrap="none" lIns="0" tIns="0" rIns="0" bIns="0"/>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196" name="PlaceHolder 2"/>
          <p:cNvSpPr>
            <a:spLocks noGrp="1"/>
          </p:cNvSpPr>
          <p:nvPr>
            <p:ph type="body"/>
          </p:nvPr>
        </p:nvSpPr>
        <p:spPr>
          <a:xfrm>
            <a:off x="685800" y="2147760"/>
            <a:ext cx="1858320" cy="1962000"/>
          </a:xfrm>
          <a:prstGeom prst="rect">
            <a:avLst/>
          </a:prstGeom>
        </p:spPr>
        <p:txBody>
          <a:bodyPr wrap="none" lIns="0" tIns="0" rIns="0" bIns="0"/>
          <a:lstStyle/>
          <a:p>
            <a:endParaRPr/>
          </a:p>
        </p:txBody>
      </p:sp>
      <p:sp>
        <p:nvSpPr>
          <p:cNvPr id="197" name="PlaceHolder 3"/>
          <p:cNvSpPr>
            <a:spLocks noGrp="1"/>
          </p:cNvSpPr>
          <p:nvPr>
            <p:ph type="body"/>
          </p:nvPr>
        </p:nvSpPr>
        <p:spPr>
          <a:xfrm>
            <a:off x="685800" y="4296240"/>
            <a:ext cx="1858320" cy="1962000"/>
          </a:xfrm>
          <a:prstGeom prst="rect">
            <a:avLst/>
          </a:prstGeom>
        </p:spPr>
        <p:txBody>
          <a:bodyPr wrap="none" lIns="0" tIns="0" rIns="0" bIns="0"/>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199" name="PlaceHolder 2"/>
          <p:cNvSpPr>
            <a:spLocks noGrp="1"/>
          </p:cNvSpPr>
          <p:nvPr>
            <p:ph type="body"/>
          </p:nvPr>
        </p:nvSpPr>
        <p:spPr>
          <a:xfrm>
            <a:off x="685800" y="2147760"/>
            <a:ext cx="906480" cy="1962000"/>
          </a:xfrm>
          <a:prstGeom prst="rect">
            <a:avLst/>
          </a:prstGeom>
        </p:spPr>
        <p:txBody>
          <a:bodyPr wrap="none" lIns="0" tIns="0" rIns="0" bIns="0"/>
          <a:lstStyle/>
          <a:p>
            <a:endParaRPr/>
          </a:p>
        </p:txBody>
      </p:sp>
      <p:sp>
        <p:nvSpPr>
          <p:cNvPr id="200" name="PlaceHolder 3"/>
          <p:cNvSpPr>
            <a:spLocks noGrp="1"/>
          </p:cNvSpPr>
          <p:nvPr>
            <p:ph type="body"/>
          </p:nvPr>
        </p:nvSpPr>
        <p:spPr>
          <a:xfrm>
            <a:off x="1637640" y="2147760"/>
            <a:ext cx="906480" cy="1962000"/>
          </a:xfrm>
          <a:prstGeom prst="rect">
            <a:avLst/>
          </a:prstGeom>
        </p:spPr>
        <p:txBody>
          <a:bodyPr wrap="none" lIns="0" tIns="0" rIns="0" bIns="0"/>
          <a:lstStyle/>
          <a:p>
            <a:endParaRPr/>
          </a:p>
        </p:txBody>
      </p:sp>
      <p:sp>
        <p:nvSpPr>
          <p:cNvPr id="201" name="PlaceHolder 4"/>
          <p:cNvSpPr>
            <a:spLocks noGrp="1"/>
          </p:cNvSpPr>
          <p:nvPr>
            <p:ph type="body"/>
          </p:nvPr>
        </p:nvSpPr>
        <p:spPr>
          <a:xfrm>
            <a:off x="1637640" y="4296240"/>
            <a:ext cx="906480" cy="1962000"/>
          </a:xfrm>
          <a:prstGeom prst="rect">
            <a:avLst/>
          </a:prstGeom>
        </p:spPr>
        <p:txBody>
          <a:bodyPr wrap="none" lIns="0" tIns="0" rIns="0" bIns="0"/>
          <a:lstStyle/>
          <a:p>
            <a:endParaRPr/>
          </a:p>
        </p:txBody>
      </p:sp>
      <p:sp>
        <p:nvSpPr>
          <p:cNvPr id="202" name="PlaceHolder 5"/>
          <p:cNvSpPr>
            <a:spLocks noGrp="1"/>
          </p:cNvSpPr>
          <p:nvPr>
            <p:ph type="body"/>
          </p:nvPr>
        </p:nvSpPr>
        <p:spPr>
          <a:xfrm>
            <a:off x="685800" y="4296240"/>
            <a:ext cx="906480" cy="1962000"/>
          </a:xfrm>
          <a:prstGeom prst="rect">
            <a:avLst/>
          </a:prstGeom>
        </p:spPr>
        <p:txBody>
          <a:bodyPr wrap="none" lIns="0" tIns="0" rIns="0" bIns="0"/>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204" name="PlaceHolder 2"/>
          <p:cNvSpPr>
            <a:spLocks noGrp="1"/>
          </p:cNvSpPr>
          <p:nvPr>
            <p:ph type="body"/>
          </p:nvPr>
        </p:nvSpPr>
        <p:spPr>
          <a:xfrm>
            <a:off x="685800" y="2147760"/>
            <a:ext cx="906480" cy="1962000"/>
          </a:xfrm>
          <a:prstGeom prst="rect">
            <a:avLst/>
          </a:prstGeom>
        </p:spPr>
        <p:txBody>
          <a:bodyPr wrap="none" lIns="0" tIns="0" rIns="0" bIns="0"/>
          <a:lstStyle/>
          <a:p>
            <a:endParaRPr/>
          </a:p>
        </p:txBody>
      </p:sp>
      <p:sp>
        <p:nvSpPr>
          <p:cNvPr id="205" name="PlaceHolder 3"/>
          <p:cNvSpPr>
            <a:spLocks noGrp="1"/>
          </p:cNvSpPr>
          <p:nvPr>
            <p:ph type="body"/>
          </p:nvPr>
        </p:nvSpPr>
        <p:spPr>
          <a:xfrm>
            <a:off x="1637640" y="2147760"/>
            <a:ext cx="906480" cy="1962000"/>
          </a:xfrm>
          <a:prstGeom prst="rect">
            <a:avLst/>
          </a:prstGeom>
        </p:spPr>
        <p:txBody>
          <a:bodyPr wrap="none" lIns="0" tIns="0" rIns="0" bIns="0"/>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9"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210" name="PlaceHolder 2"/>
          <p:cNvSpPr>
            <a:spLocks noGrp="1"/>
          </p:cNvSpPr>
          <p:nvPr>
            <p:ph type="subTitle"/>
          </p:nvPr>
        </p:nvSpPr>
        <p:spPr>
          <a:xfrm>
            <a:off x="685800" y="2147760"/>
            <a:ext cx="1858320" cy="4114440"/>
          </a:xfrm>
          <a:prstGeom prst="rect">
            <a:avLst/>
          </a:prstGeom>
        </p:spPr>
        <p:txBody>
          <a:bodyPr wrap="none" lIns="0" tIns="0" rIns="0" bIns="0" anchor="ctr"/>
          <a:lstStyle/>
          <a:p>
            <a:pPr algn="ctr"/>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212" name="PlaceHolder 2"/>
          <p:cNvSpPr>
            <a:spLocks noGrp="1"/>
          </p:cNvSpPr>
          <p:nvPr>
            <p:ph type="body"/>
          </p:nvPr>
        </p:nvSpPr>
        <p:spPr>
          <a:xfrm>
            <a:off x="685800" y="2147760"/>
            <a:ext cx="1858320" cy="4114080"/>
          </a:xfrm>
          <a:prstGeom prst="rect">
            <a:avLst/>
          </a:prstGeom>
        </p:spPr>
        <p:txBody>
          <a:bodyPr wrap="none" lIns="0" tIns="0" rIns="0" bIns="0"/>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214" name="PlaceHolder 2"/>
          <p:cNvSpPr>
            <a:spLocks noGrp="1"/>
          </p:cNvSpPr>
          <p:nvPr>
            <p:ph type="body"/>
          </p:nvPr>
        </p:nvSpPr>
        <p:spPr>
          <a:xfrm>
            <a:off x="685800" y="2147760"/>
            <a:ext cx="906480" cy="4114080"/>
          </a:xfrm>
          <a:prstGeom prst="rect">
            <a:avLst/>
          </a:prstGeom>
        </p:spPr>
        <p:txBody>
          <a:bodyPr wrap="none" lIns="0" tIns="0" rIns="0" bIns="0"/>
          <a:lstStyle/>
          <a:p>
            <a:endParaRPr/>
          </a:p>
        </p:txBody>
      </p:sp>
      <p:sp>
        <p:nvSpPr>
          <p:cNvPr id="215" name="PlaceHolder 3"/>
          <p:cNvSpPr>
            <a:spLocks noGrp="1"/>
          </p:cNvSpPr>
          <p:nvPr>
            <p:ph type="body"/>
          </p:nvPr>
        </p:nvSpPr>
        <p:spPr>
          <a:xfrm>
            <a:off x="1637640" y="2147760"/>
            <a:ext cx="906480" cy="4114080"/>
          </a:xfrm>
          <a:prstGeom prst="rect">
            <a:avLst/>
          </a:prstGeom>
        </p:spPr>
        <p:txBody>
          <a:bodyPr wrap="none" lIns="0" tIns="0" rIns="0" bIns="0"/>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6"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7" name="PlaceHolder 1"/>
          <p:cNvSpPr>
            <a:spLocks noGrp="1"/>
          </p:cNvSpPr>
          <p:nvPr>
            <p:ph type="subTitle"/>
          </p:nvPr>
        </p:nvSpPr>
        <p:spPr>
          <a:xfrm>
            <a:off x="246240" y="930240"/>
            <a:ext cx="7771680" cy="5331600"/>
          </a:xfrm>
          <a:prstGeom prst="rect">
            <a:avLst/>
          </a:prstGeom>
        </p:spPr>
        <p:txBody>
          <a:bodyPr wrap="none" lIns="0" tIns="0" rIns="0" bIns="0" anchor="ctr"/>
          <a:lstStyle/>
          <a:p>
            <a:pPr algn="ctr"/>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219" name="PlaceHolder 2"/>
          <p:cNvSpPr>
            <a:spLocks noGrp="1"/>
          </p:cNvSpPr>
          <p:nvPr>
            <p:ph type="body"/>
          </p:nvPr>
        </p:nvSpPr>
        <p:spPr>
          <a:xfrm>
            <a:off x="685800" y="2147760"/>
            <a:ext cx="906480" cy="1962000"/>
          </a:xfrm>
          <a:prstGeom prst="rect">
            <a:avLst/>
          </a:prstGeom>
        </p:spPr>
        <p:txBody>
          <a:bodyPr wrap="none" lIns="0" tIns="0" rIns="0" bIns="0"/>
          <a:lstStyle/>
          <a:p>
            <a:endParaRPr/>
          </a:p>
        </p:txBody>
      </p:sp>
      <p:sp>
        <p:nvSpPr>
          <p:cNvPr id="220" name="PlaceHolder 3"/>
          <p:cNvSpPr>
            <a:spLocks noGrp="1"/>
          </p:cNvSpPr>
          <p:nvPr>
            <p:ph type="body"/>
          </p:nvPr>
        </p:nvSpPr>
        <p:spPr>
          <a:xfrm>
            <a:off x="685800" y="4296240"/>
            <a:ext cx="906480" cy="1962000"/>
          </a:xfrm>
          <a:prstGeom prst="rect">
            <a:avLst/>
          </a:prstGeom>
        </p:spPr>
        <p:txBody>
          <a:bodyPr wrap="none" lIns="0" tIns="0" rIns="0" bIns="0"/>
          <a:lstStyle/>
          <a:p>
            <a:endParaRPr/>
          </a:p>
        </p:txBody>
      </p:sp>
      <p:sp>
        <p:nvSpPr>
          <p:cNvPr id="221" name="PlaceHolder 4"/>
          <p:cNvSpPr>
            <a:spLocks noGrp="1"/>
          </p:cNvSpPr>
          <p:nvPr>
            <p:ph type="body"/>
          </p:nvPr>
        </p:nvSpPr>
        <p:spPr>
          <a:xfrm>
            <a:off x="1637640" y="2147760"/>
            <a:ext cx="906480" cy="41140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685800" y="2147760"/>
            <a:ext cx="906480" cy="4114080"/>
          </a:xfrm>
          <a:prstGeom prst="rect">
            <a:avLst/>
          </a:prstGeom>
        </p:spPr>
        <p:txBody>
          <a:bodyPr wrap="none" lIns="0" tIns="0" rIns="0" bIns="0"/>
          <a:lstStyle/>
          <a:p>
            <a:endParaRPr/>
          </a:p>
        </p:txBody>
      </p:sp>
      <p:sp>
        <p:nvSpPr>
          <p:cNvPr id="17" name="PlaceHolder 3"/>
          <p:cNvSpPr>
            <a:spLocks noGrp="1"/>
          </p:cNvSpPr>
          <p:nvPr>
            <p:ph type="body"/>
          </p:nvPr>
        </p:nvSpPr>
        <p:spPr>
          <a:xfrm>
            <a:off x="1637640" y="2147760"/>
            <a:ext cx="906480" cy="1962000"/>
          </a:xfrm>
          <a:prstGeom prst="rect">
            <a:avLst/>
          </a:prstGeom>
        </p:spPr>
        <p:txBody>
          <a:bodyPr wrap="none" lIns="0" tIns="0" rIns="0" bIns="0"/>
          <a:lstStyle/>
          <a:p>
            <a:endParaRPr/>
          </a:p>
        </p:txBody>
      </p:sp>
      <p:sp>
        <p:nvSpPr>
          <p:cNvPr id="18" name="PlaceHolder 4"/>
          <p:cNvSpPr>
            <a:spLocks noGrp="1"/>
          </p:cNvSpPr>
          <p:nvPr>
            <p:ph type="body"/>
          </p:nvPr>
        </p:nvSpPr>
        <p:spPr>
          <a:xfrm>
            <a:off x="1637640" y="4296240"/>
            <a:ext cx="906480" cy="1962000"/>
          </a:xfrm>
          <a:prstGeom prst="rect">
            <a:avLst/>
          </a:prstGeom>
        </p:spPr>
        <p:txBody>
          <a:bodyPr wrap="none" lIns="0" tIns="0" rIns="0" bIns="0"/>
          <a:lstStyle/>
          <a:p>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223" name="PlaceHolder 2"/>
          <p:cNvSpPr>
            <a:spLocks noGrp="1"/>
          </p:cNvSpPr>
          <p:nvPr>
            <p:ph type="body"/>
          </p:nvPr>
        </p:nvSpPr>
        <p:spPr>
          <a:xfrm>
            <a:off x="685800" y="2147760"/>
            <a:ext cx="906480" cy="4114080"/>
          </a:xfrm>
          <a:prstGeom prst="rect">
            <a:avLst/>
          </a:prstGeom>
        </p:spPr>
        <p:txBody>
          <a:bodyPr wrap="none" lIns="0" tIns="0" rIns="0" bIns="0"/>
          <a:lstStyle/>
          <a:p>
            <a:endParaRPr/>
          </a:p>
        </p:txBody>
      </p:sp>
      <p:sp>
        <p:nvSpPr>
          <p:cNvPr id="224" name="PlaceHolder 3"/>
          <p:cNvSpPr>
            <a:spLocks noGrp="1"/>
          </p:cNvSpPr>
          <p:nvPr>
            <p:ph type="body"/>
          </p:nvPr>
        </p:nvSpPr>
        <p:spPr>
          <a:xfrm>
            <a:off x="1637640" y="2147760"/>
            <a:ext cx="906480" cy="1962000"/>
          </a:xfrm>
          <a:prstGeom prst="rect">
            <a:avLst/>
          </a:prstGeom>
        </p:spPr>
        <p:txBody>
          <a:bodyPr wrap="none" lIns="0" tIns="0" rIns="0" bIns="0"/>
          <a:lstStyle/>
          <a:p>
            <a:endParaRPr/>
          </a:p>
        </p:txBody>
      </p:sp>
      <p:sp>
        <p:nvSpPr>
          <p:cNvPr id="225" name="PlaceHolder 4"/>
          <p:cNvSpPr>
            <a:spLocks noGrp="1"/>
          </p:cNvSpPr>
          <p:nvPr>
            <p:ph type="body"/>
          </p:nvPr>
        </p:nvSpPr>
        <p:spPr>
          <a:xfrm>
            <a:off x="1637640" y="4296240"/>
            <a:ext cx="906480" cy="1962000"/>
          </a:xfrm>
          <a:prstGeom prst="rect">
            <a:avLst/>
          </a:prstGeom>
        </p:spPr>
        <p:txBody>
          <a:bodyPr wrap="none" lIns="0" tIns="0" rIns="0" bIns="0"/>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227" name="PlaceHolder 2"/>
          <p:cNvSpPr>
            <a:spLocks noGrp="1"/>
          </p:cNvSpPr>
          <p:nvPr>
            <p:ph type="body"/>
          </p:nvPr>
        </p:nvSpPr>
        <p:spPr>
          <a:xfrm>
            <a:off x="685800" y="2147760"/>
            <a:ext cx="906480" cy="1962000"/>
          </a:xfrm>
          <a:prstGeom prst="rect">
            <a:avLst/>
          </a:prstGeom>
        </p:spPr>
        <p:txBody>
          <a:bodyPr wrap="none" lIns="0" tIns="0" rIns="0" bIns="0"/>
          <a:lstStyle/>
          <a:p>
            <a:endParaRPr/>
          </a:p>
        </p:txBody>
      </p:sp>
      <p:sp>
        <p:nvSpPr>
          <p:cNvPr id="228" name="PlaceHolder 3"/>
          <p:cNvSpPr>
            <a:spLocks noGrp="1"/>
          </p:cNvSpPr>
          <p:nvPr>
            <p:ph type="body"/>
          </p:nvPr>
        </p:nvSpPr>
        <p:spPr>
          <a:xfrm>
            <a:off x="1637640" y="2147760"/>
            <a:ext cx="906480" cy="1962000"/>
          </a:xfrm>
          <a:prstGeom prst="rect">
            <a:avLst/>
          </a:prstGeom>
        </p:spPr>
        <p:txBody>
          <a:bodyPr wrap="none" lIns="0" tIns="0" rIns="0" bIns="0"/>
          <a:lstStyle/>
          <a:p>
            <a:endParaRPr/>
          </a:p>
        </p:txBody>
      </p:sp>
      <p:sp>
        <p:nvSpPr>
          <p:cNvPr id="229" name="PlaceHolder 4"/>
          <p:cNvSpPr>
            <a:spLocks noGrp="1"/>
          </p:cNvSpPr>
          <p:nvPr>
            <p:ph type="body"/>
          </p:nvPr>
        </p:nvSpPr>
        <p:spPr>
          <a:xfrm>
            <a:off x="685800" y="4296240"/>
            <a:ext cx="1857600" cy="1962000"/>
          </a:xfrm>
          <a:prstGeom prst="rect">
            <a:avLst/>
          </a:prstGeom>
        </p:spPr>
        <p:txBody>
          <a:bodyPr wrap="none" lIns="0" tIns="0" rIns="0" bIns="0"/>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231" name="PlaceHolder 2"/>
          <p:cNvSpPr>
            <a:spLocks noGrp="1"/>
          </p:cNvSpPr>
          <p:nvPr>
            <p:ph type="body"/>
          </p:nvPr>
        </p:nvSpPr>
        <p:spPr>
          <a:xfrm>
            <a:off x="685800" y="2147760"/>
            <a:ext cx="1858320" cy="1962000"/>
          </a:xfrm>
          <a:prstGeom prst="rect">
            <a:avLst/>
          </a:prstGeom>
        </p:spPr>
        <p:txBody>
          <a:bodyPr wrap="none" lIns="0" tIns="0" rIns="0" bIns="0"/>
          <a:lstStyle/>
          <a:p>
            <a:endParaRPr/>
          </a:p>
        </p:txBody>
      </p:sp>
      <p:sp>
        <p:nvSpPr>
          <p:cNvPr id="232" name="PlaceHolder 3"/>
          <p:cNvSpPr>
            <a:spLocks noGrp="1"/>
          </p:cNvSpPr>
          <p:nvPr>
            <p:ph type="body"/>
          </p:nvPr>
        </p:nvSpPr>
        <p:spPr>
          <a:xfrm>
            <a:off x="685800" y="4296240"/>
            <a:ext cx="1858320" cy="1962000"/>
          </a:xfrm>
          <a:prstGeom prst="rect">
            <a:avLst/>
          </a:prstGeom>
        </p:spPr>
        <p:txBody>
          <a:bodyPr wrap="none" lIns="0" tIns="0" rIns="0" bIns="0"/>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234" name="PlaceHolder 2"/>
          <p:cNvSpPr>
            <a:spLocks noGrp="1"/>
          </p:cNvSpPr>
          <p:nvPr>
            <p:ph type="body"/>
          </p:nvPr>
        </p:nvSpPr>
        <p:spPr>
          <a:xfrm>
            <a:off x="685800" y="2147760"/>
            <a:ext cx="906480" cy="1962000"/>
          </a:xfrm>
          <a:prstGeom prst="rect">
            <a:avLst/>
          </a:prstGeom>
        </p:spPr>
        <p:txBody>
          <a:bodyPr wrap="none" lIns="0" tIns="0" rIns="0" bIns="0"/>
          <a:lstStyle/>
          <a:p>
            <a:endParaRPr/>
          </a:p>
        </p:txBody>
      </p:sp>
      <p:sp>
        <p:nvSpPr>
          <p:cNvPr id="235" name="PlaceHolder 3"/>
          <p:cNvSpPr>
            <a:spLocks noGrp="1"/>
          </p:cNvSpPr>
          <p:nvPr>
            <p:ph type="body"/>
          </p:nvPr>
        </p:nvSpPr>
        <p:spPr>
          <a:xfrm>
            <a:off x="1637640" y="2147760"/>
            <a:ext cx="906480" cy="1962000"/>
          </a:xfrm>
          <a:prstGeom prst="rect">
            <a:avLst/>
          </a:prstGeom>
        </p:spPr>
        <p:txBody>
          <a:bodyPr wrap="none" lIns="0" tIns="0" rIns="0" bIns="0"/>
          <a:lstStyle/>
          <a:p>
            <a:endParaRPr/>
          </a:p>
        </p:txBody>
      </p:sp>
      <p:sp>
        <p:nvSpPr>
          <p:cNvPr id="236" name="PlaceHolder 4"/>
          <p:cNvSpPr>
            <a:spLocks noGrp="1"/>
          </p:cNvSpPr>
          <p:nvPr>
            <p:ph type="body"/>
          </p:nvPr>
        </p:nvSpPr>
        <p:spPr>
          <a:xfrm>
            <a:off x="1637640" y="4296240"/>
            <a:ext cx="906480" cy="1962000"/>
          </a:xfrm>
          <a:prstGeom prst="rect">
            <a:avLst/>
          </a:prstGeom>
        </p:spPr>
        <p:txBody>
          <a:bodyPr wrap="none" lIns="0" tIns="0" rIns="0" bIns="0"/>
          <a:lstStyle/>
          <a:p>
            <a:endParaRPr/>
          </a:p>
        </p:txBody>
      </p:sp>
      <p:sp>
        <p:nvSpPr>
          <p:cNvPr id="237" name="PlaceHolder 5"/>
          <p:cNvSpPr>
            <a:spLocks noGrp="1"/>
          </p:cNvSpPr>
          <p:nvPr>
            <p:ph type="body"/>
          </p:nvPr>
        </p:nvSpPr>
        <p:spPr>
          <a:xfrm>
            <a:off x="685800" y="4296240"/>
            <a:ext cx="906480" cy="1962000"/>
          </a:xfrm>
          <a:prstGeom prst="rect">
            <a:avLst/>
          </a:prstGeom>
        </p:spPr>
        <p:txBody>
          <a:bodyPr wrap="none" lIns="0" tIns="0" rIns="0" bIns="0"/>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239" name="PlaceHolder 2"/>
          <p:cNvSpPr>
            <a:spLocks noGrp="1"/>
          </p:cNvSpPr>
          <p:nvPr>
            <p:ph type="body"/>
          </p:nvPr>
        </p:nvSpPr>
        <p:spPr>
          <a:xfrm>
            <a:off x="685800" y="2147760"/>
            <a:ext cx="906480" cy="1962000"/>
          </a:xfrm>
          <a:prstGeom prst="rect">
            <a:avLst/>
          </a:prstGeom>
        </p:spPr>
        <p:txBody>
          <a:bodyPr wrap="none" lIns="0" tIns="0" rIns="0" bIns="0"/>
          <a:lstStyle/>
          <a:p>
            <a:endParaRPr/>
          </a:p>
        </p:txBody>
      </p:sp>
      <p:sp>
        <p:nvSpPr>
          <p:cNvPr id="240" name="PlaceHolder 3"/>
          <p:cNvSpPr>
            <a:spLocks noGrp="1"/>
          </p:cNvSpPr>
          <p:nvPr>
            <p:ph type="body"/>
          </p:nvPr>
        </p:nvSpPr>
        <p:spPr>
          <a:xfrm>
            <a:off x="1637640" y="2147760"/>
            <a:ext cx="906480" cy="196200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46240" y="930240"/>
            <a:ext cx="7771680" cy="114300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685800" y="2147760"/>
            <a:ext cx="906480" cy="1962000"/>
          </a:xfrm>
          <a:prstGeom prst="rect">
            <a:avLst/>
          </a:prstGeom>
        </p:spPr>
        <p:txBody>
          <a:bodyPr wrap="none" lIns="0" tIns="0" rIns="0" bIns="0"/>
          <a:lstStyle/>
          <a:p>
            <a:endParaRPr/>
          </a:p>
        </p:txBody>
      </p:sp>
      <p:sp>
        <p:nvSpPr>
          <p:cNvPr id="21" name="PlaceHolder 3"/>
          <p:cNvSpPr>
            <a:spLocks noGrp="1"/>
          </p:cNvSpPr>
          <p:nvPr>
            <p:ph type="body"/>
          </p:nvPr>
        </p:nvSpPr>
        <p:spPr>
          <a:xfrm>
            <a:off x="1637640" y="2147760"/>
            <a:ext cx="906480" cy="1962000"/>
          </a:xfrm>
          <a:prstGeom prst="rect">
            <a:avLst/>
          </a:prstGeom>
        </p:spPr>
        <p:txBody>
          <a:bodyPr wrap="none" lIns="0" tIns="0" rIns="0" bIns="0"/>
          <a:lstStyle/>
          <a:p>
            <a:endParaRPr/>
          </a:p>
        </p:txBody>
      </p:sp>
      <p:sp>
        <p:nvSpPr>
          <p:cNvPr id="22" name="PlaceHolder 4"/>
          <p:cNvSpPr>
            <a:spLocks noGrp="1"/>
          </p:cNvSpPr>
          <p:nvPr>
            <p:ph type="body"/>
          </p:nvPr>
        </p:nvSpPr>
        <p:spPr>
          <a:xfrm>
            <a:off x="685800" y="4296240"/>
            <a:ext cx="1857600" cy="196200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246240" y="930240"/>
            <a:ext cx="7771680" cy="114264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728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wrap="none" lIns="0" tIns="0" rIns="0" bIns="0" anchor="ctr"/>
          <a:lstStyle/>
          <a:p>
            <a:pPr algn="ctr"/>
            <a:r>
              <a:rPr lang="en-IN"/>
              <a:t>Click to edit the title text format</a:t>
            </a:r>
            <a:endParaRPr/>
          </a:p>
        </p:txBody>
      </p:sp>
      <p:sp>
        <p:nvSpPr>
          <p:cNvPr id="35" name="PlaceHolder 2"/>
          <p:cNvSpPr>
            <a:spLocks noGrp="1"/>
          </p:cNvSpPr>
          <p:nvPr>
            <p:ph type="body"/>
          </p:nvPr>
        </p:nvSpPr>
        <p:spPr>
          <a:xfrm>
            <a:off x="457200" y="1604520"/>
            <a:ext cx="8046360" cy="397728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 name="PlaceHolder 1"/>
          <p:cNvSpPr>
            <a:spLocks noGrp="1"/>
          </p:cNvSpPr>
          <p:nvPr>
            <p:ph type="title"/>
          </p:nvPr>
        </p:nvSpPr>
        <p:spPr>
          <a:xfrm>
            <a:off x="246240" y="930240"/>
            <a:ext cx="7771680" cy="1142640"/>
          </a:xfrm>
          <a:prstGeom prst="rect">
            <a:avLst/>
          </a:prstGeom>
        </p:spPr>
        <p:txBody>
          <a:bodyPr wrap="none" lIns="0" tIns="0" rIns="0" bIns="0" anchor="ctr"/>
          <a:lstStyle/>
          <a:p>
            <a:r>
              <a:rPr lang="en-IN"/>
              <a:t>Click to edit the title text format</a:t>
            </a:r>
            <a:endParaRPr/>
          </a:p>
        </p:txBody>
      </p:sp>
      <p:sp>
        <p:nvSpPr>
          <p:cNvPr id="69" name="PlaceHolder 2"/>
          <p:cNvSpPr>
            <a:spLocks noGrp="1"/>
          </p:cNvSpPr>
          <p:nvPr>
            <p:ph type="body"/>
          </p:nvPr>
        </p:nvSpPr>
        <p:spPr>
          <a:xfrm>
            <a:off x="457200" y="1604520"/>
            <a:ext cx="8046360" cy="397728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wrap="none" lIns="0" tIns="0" rIns="0" bIns="0" anchor="ctr"/>
          <a:lstStyle/>
          <a:p>
            <a:pPr algn="ctr"/>
            <a:r>
              <a:rPr lang="en-IN"/>
              <a:t>Click to edit the title text format</a:t>
            </a:r>
            <a:endParaRPr/>
          </a:p>
        </p:txBody>
      </p:sp>
      <p:sp>
        <p:nvSpPr>
          <p:cNvPr id="103" name="PlaceHolder 2"/>
          <p:cNvSpPr>
            <a:spLocks noGrp="1"/>
          </p:cNvSpPr>
          <p:nvPr>
            <p:ph type="body"/>
          </p:nvPr>
        </p:nvSpPr>
        <p:spPr>
          <a:xfrm>
            <a:off x="457200" y="1604520"/>
            <a:ext cx="8046360" cy="397728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600"/>
            <a:ext cx="8229240" cy="1144800"/>
          </a:xfrm>
          <a:prstGeom prst="rect">
            <a:avLst/>
          </a:prstGeom>
        </p:spPr>
        <p:txBody>
          <a:bodyPr wrap="none" lIns="0" tIns="0" rIns="0" bIns="0" anchor="ctr"/>
          <a:lstStyle/>
          <a:p>
            <a:pPr algn="ctr"/>
            <a:r>
              <a:rPr lang="en-IN"/>
              <a:t>Click to edit the title text format</a:t>
            </a:r>
            <a:endParaRPr/>
          </a:p>
        </p:txBody>
      </p:sp>
      <p:sp>
        <p:nvSpPr>
          <p:cNvPr id="137" name="PlaceHolder 2"/>
          <p:cNvSpPr>
            <a:spLocks noGrp="1"/>
          </p:cNvSpPr>
          <p:nvPr>
            <p:ph type="body"/>
          </p:nvPr>
        </p:nvSpPr>
        <p:spPr>
          <a:xfrm>
            <a:off x="457200" y="1604520"/>
            <a:ext cx="8046360" cy="397728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0" name="PlaceHolder 1"/>
          <p:cNvSpPr>
            <a:spLocks noGrp="1"/>
          </p:cNvSpPr>
          <p:nvPr>
            <p:ph type="title"/>
          </p:nvPr>
        </p:nvSpPr>
        <p:spPr>
          <a:xfrm>
            <a:off x="246240" y="930240"/>
            <a:ext cx="7771680" cy="1142640"/>
          </a:xfrm>
          <a:prstGeom prst="rect">
            <a:avLst/>
          </a:prstGeom>
        </p:spPr>
        <p:txBody>
          <a:bodyPr wrap="none" lIns="0" tIns="0" rIns="0" bIns="0" anchor="ctr"/>
          <a:lstStyle/>
          <a:p>
            <a:r>
              <a:rPr lang="en-IN"/>
              <a:t>Click to edit the title text format</a:t>
            </a:r>
            <a:endParaRPr/>
          </a:p>
        </p:txBody>
      </p:sp>
      <p:sp>
        <p:nvSpPr>
          <p:cNvPr id="171" name="PlaceHolder 2"/>
          <p:cNvSpPr>
            <a:spLocks noGrp="1"/>
          </p:cNvSpPr>
          <p:nvPr>
            <p:ph type="body"/>
          </p:nvPr>
        </p:nvSpPr>
        <p:spPr>
          <a:xfrm>
            <a:off x="685800" y="2147760"/>
            <a:ext cx="1858320" cy="4114080"/>
          </a:xfrm>
          <a:prstGeom prst="rect">
            <a:avLst/>
          </a:prstGeom>
        </p:spPr>
        <p:txBody>
          <a:bodyPr wrap="none" lIns="0" tIns="0" rIns="0" bIns="0" anchor="ctr"/>
          <a:lstStyle/>
          <a:p>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
        <p:nvSpPr>
          <p:cNvPr id="172" name="PlaceHolder 3"/>
          <p:cNvSpPr>
            <a:spLocks noGrp="1"/>
          </p:cNvSpPr>
          <p:nvPr>
            <p:ph type="body"/>
          </p:nvPr>
        </p:nvSpPr>
        <p:spPr>
          <a:xfrm>
            <a:off x="2637720" y="2147760"/>
            <a:ext cx="1858320" cy="1962000"/>
          </a:xfrm>
          <a:prstGeom prst="rect">
            <a:avLst/>
          </a:prstGeom>
        </p:spPr>
        <p:txBody>
          <a:bodyPr wrap="none" lIns="0" tIns="0" rIns="0" bIns="0" anchor="ctr"/>
          <a:lstStyle/>
          <a:p>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
        <p:nvSpPr>
          <p:cNvPr id="173" name="PlaceHolder 4"/>
          <p:cNvSpPr>
            <a:spLocks noGrp="1"/>
          </p:cNvSpPr>
          <p:nvPr>
            <p:ph type="body"/>
          </p:nvPr>
        </p:nvSpPr>
        <p:spPr>
          <a:xfrm>
            <a:off x="2637720" y="4296600"/>
            <a:ext cx="1858320" cy="1962000"/>
          </a:xfrm>
          <a:prstGeom prst="rect">
            <a:avLst/>
          </a:prstGeom>
        </p:spPr>
        <p:txBody>
          <a:bodyPr wrap="none" lIns="0" tIns="0" rIns="0" bIns="0" anchor="ctr"/>
          <a:lstStyle/>
          <a:p>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6" name="PlaceHolder 1"/>
          <p:cNvSpPr>
            <a:spLocks noGrp="1"/>
          </p:cNvSpPr>
          <p:nvPr>
            <p:ph type="title"/>
          </p:nvPr>
        </p:nvSpPr>
        <p:spPr>
          <a:xfrm>
            <a:off x="246240" y="930240"/>
            <a:ext cx="7771680" cy="1142640"/>
          </a:xfrm>
          <a:prstGeom prst="rect">
            <a:avLst/>
          </a:prstGeom>
        </p:spPr>
        <p:txBody>
          <a:bodyPr wrap="none" lIns="0" tIns="0" rIns="0" bIns="0" anchor="ctr"/>
          <a:lstStyle/>
          <a:p>
            <a:r>
              <a:rPr lang="en-IN"/>
              <a:t>Click to edit the title text format</a:t>
            </a:r>
            <a:endParaRPr/>
          </a:p>
        </p:txBody>
      </p:sp>
      <p:sp>
        <p:nvSpPr>
          <p:cNvPr id="207" name="PlaceHolder 2"/>
          <p:cNvSpPr>
            <a:spLocks noGrp="1"/>
          </p:cNvSpPr>
          <p:nvPr>
            <p:ph type="body"/>
          </p:nvPr>
        </p:nvSpPr>
        <p:spPr>
          <a:xfrm>
            <a:off x="685800" y="2147760"/>
            <a:ext cx="1858320" cy="4114080"/>
          </a:xfrm>
          <a:prstGeom prst="rect">
            <a:avLst/>
          </a:prstGeom>
        </p:spPr>
        <p:txBody>
          <a:bodyPr wrap="none" lIns="0" tIns="0" rIns="0" bIns="0" anchor="ctr"/>
          <a:lstStyle/>
          <a:p>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
        <p:nvSpPr>
          <p:cNvPr id="208" name="PlaceHolder 3"/>
          <p:cNvSpPr>
            <a:spLocks noGrp="1"/>
          </p:cNvSpPr>
          <p:nvPr>
            <p:ph type="body"/>
          </p:nvPr>
        </p:nvSpPr>
        <p:spPr>
          <a:xfrm>
            <a:off x="2637720" y="2147760"/>
            <a:ext cx="1858320" cy="4114080"/>
          </a:xfrm>
          <a:prstGeom prst="rect">
            <a:avLst/>
          </a:prstGeom>
        </p:spPr>
        <p:txBody>
          <a:bodyPr wrap="none" lIns="0" tIns="0" rIns="0" bIns="0" anchor="ctr"/>
          <a:lstStyle/>
          <a:p>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9.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3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6.xml"/></Relationships>
</file>

<file path=ppt/slides/_rels/slide3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CustomShape 1"/>
          <p:cNvSpPr/>
          <p:nvPr/>
        </p:nvSpPr>
        <p:spPr>
          <a:xfrm>
            <a:off x="685800" y="2130480"/>
            <a:ext cx="7771680" cy="1469160"/>
          </a:xfrm>
          <a:prstGeom prst="rect">
            <a:avLst/>
          </a:prstGeom>
        </p:spPr>
        <p:txBody>
          <a:bodyPr lIns="90000" tIns="45000" rIns="90000" bIns="45000" anchor="ctr"/>
          <a:lstStyle/>
          <a:p>
            <a:pPr algn="ctr">
              <a:lnSpc>
                <a:spcPct val="100000"/>
              </a:lnSpc>
            </a:pPr>
            <a:r>
              <a:rPr lang="en-IN" sz="4400">
                <a:solidFill>
                  <a:srgbClr val="000000"/>
                </a:solidFill>
                <a:latin typeface="Calibri"/>
              </a:rPr>
              <a:t>Filtering in Spatial Domain</a:t>
            </a:r>
            <a:endParaRPr/>
          </a:p>
        </p:txBody>
      </p:sp>
      <p:sp>
        <p:nvSpPr>
          <p:cNvPr id="242" name="CustomShape 2"/>
          <p:cNvSpPr/>
          <p:nvPr/>
        </p:nvSpPr>
        <p:spPr>
          <a:xfrm>
            <a:off x="1371600" y="3886200"/>
            <a:ext cx="6400080" cy="1751760"/>
          </a:xfrm>
          <a:prstGeom prst="rect">
            <a:avLst/>
          </a:prstGeom>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ustomShape 1"/>
          <p:cNvSpPr/>
          <p:nvPr/>
        </p:nvSpPr>
        <p:spPr>
          <a:xfrm>
            <a:off x="457200" y="274680"/>
            <a:ext cx="8228880" cy="1142280"/>
          </a:xfrm>
          <a:prstGeom prst="rect">
            <a:avLst/>
          </a:prstGeom>
        </p:spPr>
        <p:txBody>
          <a:bodyPr lIns="90000" tIns="45000" rIns="90000" bIns="45000" anchor="ctr"/>
          <a:lstStyle/>
          <a:p>
            <a:pPr algn="ctr">
              <a:lnSpc>
                <a:spcPct val="100000"/>
              </a:lnSpc>
            </a:pPr>
            <a:r>
              <a:rPr lang="en-IN" sz="4400">
                <a:solidFill>
                  <a:srgbClr val="000000"/>
                </a:solidFill>
                <a:latin typeface="Calibri"/>
              </a:rPr>
              <a:t>Type of smoothing filtering</a:t>
            </a:r>
            <a:endParaRPr/>
          </a:p>
        </p:txBody>
      </p:sp>
      <p:sp>
        <p:nvSpPr>
          <p:cNvPr id="302" name="CustomShape 2"/>
          <p:cNvSpPr/>
          <p:nvPr/>
        </p:nvSpPr>
        <p:spPr>
          <a:xfrm>
            <a:off x="457200" y="1600200"/>
            <a:ext cx="8228880" cy="4525200"/>
          </a:xfrm>
          <a:prstGeom prst="rect">
            <a:avLst/>
          </a:prstGeom>
        </p:spPr>
        <p:txBody>
          <a:bodyPr lIns="90000" tIns="45000" rIns="90000" bIns="45000"/>
          <a:lstStyle/>
          <a:p>
            <a:pPr>
              <a:lnSpc>
                <a:spcPct val="100000"/>
              </a:lnSpc>
              <a:buFont typeface="Arial"/>
              <a:buChar char="•"/>
            </a:pPr>
            <a:r>
              <a:rPr lang="en-IN" sz="3200">
                <a:solidFill>
                  <a:srgbClr val="000000"/>
                </a:solidFill>
                <a:latin typeface="Calibri"/>
              </a:rPr>
              <a:t>There are 2 way of smoothing spatial filters</a:t>
            </a:r>
            <a:endParaRPr/>
          </a:p>
          <a:p>
            <a:pPr lvl="1">
              <a:lnSpc>
                <a:spcPct val="100000"/>
              </a:lnSpc>
              <a:buFont typeface="Arial"/>
              <a:buChar char="–"/>
            </a:pPr>
            <a:r>
              <a:rPr lang="en-IN" sz="2800">
                <a:solidFill>
                  <a:srgbClr val="000000"/>
                </a:solidFill>
                <a:latin typeface="Calibri"/>
              </a:rPr>
              <a:t>Smoothing Linear Filters</a:t>
            </a:r>
            <a:endParaRPr/>
          </a:p>
          <a:p>
            <a:pPr lvl="1">
              <a:lnSpc>
                <a:spcPct val="100000"/>
              </a:lnSpc>
              <a:buFont typeface="Arial"/>
              <a:buChar char="–"/>
            </a:pPr>
            <a:r>
              <a:rPr lang="en-IN" sz="2800">
                <a:solidFill>
                  <a:srgbClr val="000000"/>
                </a:solidFill>
                <a:latin typeface="Calibri"/>
              </a:rPr>
              <a:t>Order-Statistics Filters</a:t>
            </a:r>
            <a:endParaRPr/>
          </a:p>
          <a:p>
            <a:pPr>
              <a:lnSpc>
                <a:spcPct val="100000"/>
              </a:lnSpc>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CustomShape 1"/>
          <p:cNvSpPr/>
          <p:nvPr/>
        </p:nvSpPr>
        <p:spPr>
          <a:xfrm>
            <a:off x="457200" y="274680"/>
            <a:ext cx="8228880" cy="1142280"/>
          </a:xfrm>
          <a:prstGeom prst="rect">
            <a:avLst/>
          </a:prstGeom>
        </p:spPr>
        <p:txBody>
          <a:bodyPr lIns="90000" tIns="45000" rIns="90000" bIns="45000" anchor="ctr"/>
          <a:lstStyle/>
          <a:p>
            <a:pPr algn="ctr">
              <a:lnSpc>
                <a:spcPct val="100000"/>
              </a:lnSpc>
            </a:pPr>
            <a:r>
              <a:rPr lang="en-IN" sz="4400">
                <a:solidFill>
                  <a:srgbClr val="000000"/>
                </a:solidFill>
                <a:latin typeface="Calibri"/>
              </a:rPr>
              <a:t>Smoothing Linear Filters</a:t>
            </a:r>
            <a:endParaRPr/>
          </a:p>
        </p:txBody>
      </p:sp>
      <p:sp>
        <p:nvSpPr>
          <p:cNvPr id="304" name="CustomShape 2"/>
          <p:cNvSpPr/>
          <p:nvPr/>
        </p:nvSpPr>
        <p:spPr>
          <a:xfrm>
            <a:off x="457200" y="1600200"/>
            <a:ext cx="8228880" cy="4525200"/>
          </a:xfrm>
          <a:prstGeom prst="rect">
            <a:avLst/>
          </a:prstGeom>
        </p:spPr>
        <p:txBody>
          <a:bodyPr lIns="90000" tIns="45000" rIns="90000" bIns="45000"/>
          <a:lstStyle/>
          <a:p>
            <a:pPr>
              <a:lnSpc>
                <a:spcPct val="90000"/>
              </a:lnSpc>
              <a:buFont typeface="Arial"/>
              <a:buChar char="•"/>
            </a:pPr>
            <a:r>
              <a:rPr lang="en-IN" sz="3200">
                <a:solidFill>
                  <a:srgbClr val="000000"/>
                </a:solidFill>
                <a:latin typeface="Calibri"/>
              </a:rPr>
              <a:t>Linear spatial filter is simply the average of the pixels contained in the neighborhood of the filter mask.</a:t>
            </a:r>
            <a:endParaRPr/>
          </a:p>
          <a:p>
            <a:pPr>
              <a:lnSpc>
                <a:spcPct val="90000"/>
              </a:lnSpc>
              <a:buFont typeface="Arial"/>
              <a:buChar char="•"/>
            </a:pPr>
            <a:r>
              <a:rPr lang="en-IN" sz="3200">
                <a:solidFill>
                  <a:srgbClr val="000000"/>
                </a:solidFill>
                <a:latin typeface="Calibri"/>
              </a:rPr>
              <a:t>Sometimes called </a:t>
            </a:r>
            <a:r>
              <a:rPr lang="en-IN" sz="3200">
                <a:solidFill>
                  <a:srgbClr val="000000"/>
                </a:solidFill>
                <a:latin typeface="Times New Roman"/>
              </a:rPr>
              <a:t>“</a:t>
            </a:r>
            <a:r>
              <a:rPr lang="en-IN" sz="3200">
                <a:solidFill>
                  <a:srgbClr val="000000"/>
                </a:solidFill>
                <a:latin typeface="Calibri"/>
              </a:rPr>
              <a:t>averaging filters</a:t>
            </a:r>
            <a:r>
              <a:rPr lang="en-IN" sz="3200">
                <a:solidFill>
                  <a:srgbClr val="000000"/>
                </a:solidFill>
                <a:latin typeface="Times New Roman"/>
              </a:rPr>
              <a:t>”</a:t>
            </a:r>
            <a:r>
              <a:rPr lang="en-IN" sz="3200">
                <a:solidFill>
                  <a:srgbClr val="000000"/>
                </a:solidFill>
                <a:latin typeface="Calibri"/>
              </a:rPr>
              <a:t>.</a:t>
            </a:r>
            <a:endParaRPr/>
          </a:p>
          <a:p>
            <a:pPr>
              <a:lnSpc>
                <a:spcPct val="90000"/>
              </a:lnSpc>
              <a:buFont typeface="Arial"/>
              <a:buChar char="•"/>
            </a:pPr>
            <a:r>
              <a:rPr lang="en-IN" sz="3200">
                <a:solidFill>
                  <a:srgbClr val="000000"/>
                </a:solidFill>
                <a:latin typeface="Calibri"/>
              </a:rPr>
              <a:t>The idea is replacing the value of every pixel in an image by the average of the gray levels in the neighborhood defined by the filter mask.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57200" y="274680"/>
            <a:ext cx="8228880" cy="1142280"/>
          </a:xfrm>
          <a:prstGeom prst="rect">
            <a:avLst/>
          </a:prstGeom>
        </p:spPr>
        <p:txBody>
          <a:bodyPr lIns="90000" tIns="45000" rIns="90000" bIns="45000" anchor="ctr"/>
          <a:lstStyle/>
          <a:p>
            <a:pPr algn="ctr">
              <a:lnSpc>
                <a:spcPct val="100000"/>
              </a:lnSpc>
            </a:pPr>
            <a:r>
              <a:rPr lang="en-IN" sz="4400">
                <a:solidFill>
                  <a:srgbClr val="000000"/>
                </a:solidFill>
                <a:latin typeface="Calibri"/>
              </a:rPr>
              <a:t>Smoothening Spatial Filters</a:t>
            </a:r>
            <a:endParaRPr/>
          </a:p>
        </p:txBody>
      </p:sp>
      <p:pic>
        <p:nvPicPr>
          <p:cNvPr id="306" name="Picture 2"/>
          <p:cNvPicPr/>
          <p:nvPr/>
        </p:nvPicPr>
        <p:blipFill>
          <a:blip r:embed="rId2"/>
          <a:stretch>
            <a:fillRect/>
          </a:stretch>
        </p:blipFill>
        <p:spPr>
          <a:xfrm>
            <a:off x="838080" y="1297080"/>
            <a:ext cx="7695360" cy="5288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457200" y="274680"/>
            <a:ext cx="8228880" cy="1142280"/>
          </a:xfrm>
          <a:prstGeom prst="rect">
            <a:avLst/>
          </a:prstGeom>
        </p:spPr>
        <p:txBody>
          <a:bodyPr lIns="90000" tIns="45000" rIns="90000" bIns="45000" anchor="ctr"/>
          <a:lstStyle/>
          <a:p>
            <a:pPr algn="ctr">
              <a:lnSpc>
                <a:spcPct val="100000"/>
              </a:lnSpc>
            </a:pPr>
            <a:r>
              <a:rPr lang="en-IN" sz="4400">
                <a:solidFill>
                  <a:srgbClr val="000000"/>
                </a:solidFill>
                <a:latin typeface="Calibri"/>
              </a:rPr>
              <a:t>Smoothening Spatial Filters</a:t>
            </a:r>
            <a:endParaRPr/>
          </a:p>
        </p:txBody>
      </p:sp>
      <p:pic>
        <p:nvPicPr>
          <p:cNvPr id="308" name="Picture 2"/>
          <p:cNvPicPr/>
          <p:nvPr/>
        </p:nvPicPr>
        <p:blipFill>
          <a:blip r:embed="rId2"/>
          <a:stretch>
            <a:fillRect/>
          </a:stretch>
        </p:blipFill>
        <p:spPr>
          <a:xfrm>
            <a:off x="1066680" y="1149120"/>
            <a:ext cx="7009560" cy="54273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CustomShape 1"/>
          <p:cNvSpPr/>
          <p:nvPr/>
        </p:nvSpPr>
        <p:spPr>
          <a:xfrm>
            <a:off x="457200" y="274680"/>
            <a:ext cx="8228880" cy="1142280"/>
          </a:xfrm>
          <a:prstGeom prst="rect">
            <a:avLst/>
          </a:prstGeom>
        </p:spPr>
        <p:txBody>
          <a:bodyPr lIns="90000" tIns="45000" rIns="90000" bIns="45000" anchor="ctr"/>
          <a:lstStyle/>
          <a:p>
            <a:pPr algn="ctr">
              <a:lnSpc>
                <a:spcPct val="100000"/>
              </a:lnSpc>
            </a:pPr>
            <a:r>
              <a:rPr lang="en-IN" sz="4400">
                <a:solidFill>
                  <a:srgbClr val="000000"/>
                </a:solidFill>
                <a:latin typeface="Calibri"/>
              </a:rPr>
              <a:t>Spatial Filter General Expression</a:t>
            </a:r>
            <a:endParaRPr/>
          </a:p>
        </p:txBody>
      </p:sp>
      <p:pic>
        <p:nvPicPr>
          <p:cNvPr id="310" name="Picture 2"/>
          <p:cNvPicPr/>
          <p:nvPr/>
        </p:nvPicPr>
        <p:blipFill>
          <a:blip r:embed="rId2"/>
          <a:stretch>
            <a:fillRect/>
          </a:stretch>
        </p:blipFill>
        <p:spPr>
          <a:xfrm>
            <a:off x="990720" y="1702800"/>
            <a:ext cx="6824520" cy="46972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246240" y="930240"/>
            <a:ext cx="8211240" cy="1142280"/>
          </a:xfrm>
          <a:prstGeom prst="rect">
            <a:avLst/>
          </a:prstGeom>
        </p:spPr>
        <p:txBody>
          <a:bodyPr lIns="90000" tIns="45000" rIns="90000" bIns="45000" anchor="ctr"/>
          <a:lstStyle/>
          <a:p>
            <a:pPr algn="ctr">
              <a:lnSpc>
                <a:spcPct val="100000"/>
              </a:lnSpc>
            </a:pPr>
            <a:r>
              <a:rPr lang="en-IN" sz="4400">
                <a:solidFill>
                  <a:srgbClr val="000000"/>
                </a:solidFill>
                <a:latin typeface="Calibri"/>
              </a:rPr>
              <a:t>Result of Smoothing Linear Filters</a:t>
            </a:r>
            <a:endParaRPr/>
          </a:p>
        </p:txBody>
      </p:sp>
      <p:pic>
        <p:nvPicPr>
          <p:cNvPr id="312" name="Picture 3"/>
          <p:cNvPicPr/>
          <p:nvPr/>
        </p:nvPicPr>
        <p:blipFill>
          <a:blip r:embed="rId2"/>
          <a:stretch>
            <a:fillRect/>
          </a:stretch>
        </p:blipFill>
        <p:spPr>
          <a:xfrm>
            <a:off x="6477120" y="1924200"/>
            <a:ext cx="2331360" cy="2342520"/>
          </a:xfrm>
          <a:prstGeom prst="rect">
            <a:avLst/>
          </a:prstGeom>
        </p:spPr>
      </p:pic>
      <p:pic>
        <p:nvPicPr>
          <p:cNvPr id="313" name="Picture 4"/>
          <p:cNvPicPr/>
          <p:nvPr/>
        </p:nvPicPr>
        <p:blipFill>
          <a:blip r:embed="rId3"/>
          <a:stretch>
            <a:fillRect/>
          </a:stretch>
        </p:blipFill>
        <p:spPr>
          <a:xfrm>
            <a:off x="304920" y="4343400"/>
            <a:ext cx="2331360" cy="2342520"/>
          </a:xfrm>
          <a:prstGeom prst="rect">
            <a:avLst/>
          </a:prstGeom>
        </p:spPr>
      </p:pic>
      <p:pic>
        <p:nvPicPr>
          <p:cNvPr id="314" name="Picture 5"/>
          <p:cNvPicPr/>
          <p:nvPr/>
        </p:nvPicPr>
        <p:blipFill>
          <a:blip r:embed="rId4"/>
          <a:stretch>
            <a:fillRect/>
          </a:stretch>
        </p:blipFill>
        <p:spPr>
          <a:xfrm>
            <a:off x="2901960" y="4343400"/>
            <a:ext cx="2331360" cy="2342520"/>
          </a:xfrm>
          <a:prstGeom prst="rect">
            <a:avLst/>
          </a:prstGeom>
        </p:spPr>
      </p:pic>
      <p:pic>
        <p:nvPicPr>
          <p:cNvPr id="315" name="Picture 6"/>
          <p:cNvPicPr/>
          <p:nvPr/>
        </p:nvPicPr>
        <p:blipFill>
          <a:blip r:embed="rId5"/>
          <a:stretch>
            <a:fillRect/>
          </a:stretch>
        </p:blipFill>
        <p:spPr>
          <a:xfrm>
            <a:off x="5440320" y="4343400"/>
            <a:ext cx="2331360" cy="2342520"/>
          </a:xfrm>
          <a:prstGeom prst="rect">
            <a:avLst/>
          </a:prstGeom>
        </p:spPr>
      </p:pic>
      <p:sp>
        <p:nvSpPr>
          <p:cNvPr id="316" name="CustomShape 2"/>
          <p:cNvSpPr/>
          <p:nvPr/>
        </p:nvSpPr>
        <p:spPr>
          <a:xfrm>
            <a:off x="250920" y="3962520"/>
            <a:ext cx="785880" cy="364320"/>
          </a:xfrm>
          <a:prstGeom prst="rect">
            <a:avLst/>
          </a:prstGeom>
        </p:spPr>
        <p:txBody>
          <a:bodyPr wrap="none" lIns="90000" tIns="45000" rIns="90000" bIns="45000"/>
          <a:lstStyle/>
          <a:p>
            <a:pPr>
              <a:lnSpc>
                <a:spcPct val="100000"/>
              </a:lnSpc>
            </a:pPr>
            <a:r>
              <a:rPr lang="en-IN">
                <a:solidFill>
                  <a:srgbClr val="000000"/>
                </a:solidFill>
                <a:latin typeface="Calibri"/>
              </a:rPr>
              <a:t>[3x3]</a:t>
            </a:r>
            <a:endParaRPr/>
          </a:p>
        </p:txBody>
      </p:sp>
      <p:sp>
        <p:nvSpPr>
          <p:cNvPr id="317" name="CustomShape 3"/>
          <p:cNvSpPr/>
          <p:nvPr/>
        </p:nvSpPr>
        <p:spPr>
          <a:xfrm>
            <a:off x="2848320" y="3962520"/>
            <a:ext cx="785880" cy="364320"/>
          </a:xfrm>
          <a:prstGeom prst="rect">
            <a:avLst/>
          </a:prstGeom>
        </p:spPr>
        <p:txBody>
          <a:bodyPr wrap="none" lIns="90000" tIns="45000" rIns="90000" bIns="45000"/>
          <a:lstStyle/>
          <a:p>
            <a:pPr>
              <a:lnSpc>
                <a:spcPct val="100000"/>
              </a:lnSpc>
            </a:pPr>
            <a:r>
              <a:rPr lang="en-IN">
                <a:solidFill>
                  <a:srgbClr val="000000"/>
                </a:solidFill>
                <a:latin typeface="Calibri"/>
              </a:rPr>
              <a:t>[5x5]</a:t>
            </a:r>
            <a:endParaRPr/>
          </a:p>
        </p:txBody>
      </p:sp>
      <p:sp>
        <p:nvSpPr>
          <p:cNvPr id="318" name="CustomShape 4"/>
          <p:cNvSpPr/>
          <p:nvPr/>
        </p:nvSpPr>
        <p:spPr>
          <a:xfrm>
            <a:off x="5362920" y="3962520"/>
            <a:ext cx="785880" cy="364320"/>
          </a:xfrm>
          <a:prstGeom prst="rect">
            <a:avLst/>
          </a:prstGeom>
        </p:spPr>
        <p:txBody>
          <a:bodyPr wrap="none" lIns="90000" tIns="45000" rIns="90000" bIns="45000"/>
          <a:lstStyle/>
          <a:p>
            <a:pPr>
              <a:lnSpc>
                <a:spcPct val="100000"/>
              </a:lnSpc>
            </a:pPr>
            <a:r>
              <a:rPr lang="en-IN">
                <a:solidFill>
                  <a:srgbClr val="000000"/>
                </a:solidFill>
                <a:latin typeface="Calibri"/>
              </a:rPr>
              <a:t>[7x7]</a:t>
            </a:r>
            <a:endParaRPr/>
          </a:p>
        </p:txBody>
      </p:sp>
      <p:sp>
        <p:nvSpPr>
          <p:cNvPr id="319" name="CustomShape 5"/>
          <p:cNvSpPr/>
          <p:nvPr/>
        </p:nvSpPr>
        <p:spPr>
          <a:xfrm>
            <a:off x="4374000" y="1981080"/>
            <a:ext cx="1864800" cy="364320"/>
          </a:xfrm>
          <a:prstGeom prst="rect">
            <a:avLst/>
          </a:prstGeom>
        </p:spPr>
        <p:txBody>
          <a:bodyPr wrap="none" lIns="90000" tIns="45000" rIns="90000" bIns="45000"/>
          <a:lstStyle/>
          <a:p>
            <a:pPr>
              <a:lnSpc>
                <a:spcPct val="100000"/>
              </a:lnSpc>
            </a:pPr>
            <a:r>
              <a:rPr lang="en-IN">
                <a:solidFill>
                  <a:srgbClr val="000000"/>
                </a:solidFill>
                <a:latin typeface="Calibri"/>
              </a:rPr>
              <a:t>Original Image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0" name="Picture 2"/>
          <p:cNvPicPr/>
          <p:nvPr/>
        </p:nvPicPr>
        <p:blipFill>
          <a:blip r:embed="rId2"/>
          <a:stretch>
            <a:fillRect/>
          </a:stretch>
        </p:blipFill>
        <p:spPr>
          <a:xfrm>
            <a:off x="-228600" y="685800"/>
            <a:ext cx="4266360" cy="5915880"/>
          </a:xfrm>
          <a:prstGeom prst="rect">
            <a:avLst/>
          </a:prstGeom>
        </p:spPr>
      </p:pic>
      <p:pic>
        <p:nvPicPr>
          <p:cNvPr id="321" name="Picture 3"/>
          <p:cNvPicPr/>
          <p:nvPr/>
        </p:nvPicPr>
        <p:blipFill>
          <a:blip r:embed="rId3"/>
          <a:stretch>
            <a:fillRect/>
          </a:stretch>
        </p:blipFill>
        <p:spPr>
          <a:xfrm>
            <a:off x="3962520" y="3886200"/>
            <a:ext cx="5299920" cy="159948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CustomShape 1"/>
          <p:cNvSpPr/>
          <p:nvPr/>
        </p:nvSpPr>
        <p:spPr>
          <a:xfrm>
            <a:off x="457200" y="274680"/>
            <a:ext cx="8228880" cy="1142280"/>
          </a:xfrm>
          <a:prstGeom prst="rect">
            <a:avLst/>
          </a:prstGeom>
        </p:spPr>
      </p:sp>
      <p:pic>
        <p:nvPicPr>
          <p:cNvPr id="323" name="Picture 3"/>
          <p:cNvPicPr/>
          <p:nvPr/>
        </p:nvPicPr>
        <p:blipFill>
          <a:blip r:embed="rId2"/>
          <a:stretch>
            <a:fillRect/>
          </a:stretch>
        </p:blipFill>
        <p:spPr>
          <a:xfrm>
            <a:off x="380880" y="2362320"/>
            <a:ext cx="7909920" cy="36687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CustomShape 1"/>
          <p:cNvSpPr/>
          <p:nvPr/>
        </p:nvSpPr>
        <p:spPr>
          <a:xfrm>
            <a:off x="457200" y="274680"/>
            <a:ext cx="8228880" cy="1142280"/>
          </a:xfrm>
          <a:prstGeom prst="rect">
            <a:avLst/>
          </a:prstGeom>
        </p:spPr>
        <p:txBody>
          <a:bodyPr lIns="90000" tIns="45000" rIns="90000" bIns="45000" anchor="ctr"/>
          <a:lstStyle/>
          <a:p>
            <a:pPr algn="ctr">
              <a:lnSpc>
                <a:spcPct val="100000"/>
              </a:lnSpc>
            </a:pPr>
            <a:r>
              <a:rPr lang="en-IN" sz="4400">
                <a:solidFill>
                  <a:srgbClr val="000000"/>
                </a:solidFill>
                <a:latin typeface="Calibri"/>
              </a:rPr>
              <a:t>Order-Statistics Filters</a:t>
            </a:r>
            <a:endParaRPr/>
          </a:p>
        </p:txBody>
      </p:sp>
      <p:sp>
        <p:nvSpPr>
          <p:cNvPr id="325" name="CustomShape 2"/>
          <p:cNvSpPr/>
          <p:nvPr/>
        </p:nvSpPr>
        <p:spPr>
          <a:xfrm>
            <a:off x="457200" y="1600200"/>
            <a:ext cx="8228880" cy="4525200"/>
          </a:xfrm>
          <a:prstGeom prst="rect">
            <a:avLst/>
          </a:prstGeom>
        </p:spPr>
        <p:txBody>
          <a:bodyPr lIns="90000" tIns="45000" rIns="90000" bIns="45000"/>
          <a:lstStyle/>
          <a:p>
            <a:pPr>
              <a:lnSpc>
                <a:spcPct val="100000"/>
              </a:lnSpc>
              <a:buFont typeface="Arial"/>
              <a:buChar char="•"/>
            </a:pPr>
            <a:r>
              <a:rPr lang="en-IN" sz="2800">
                <a:solidFill>
                  <a:srgbClr val="000000"/>
                </a:solidFill>
                <a:latin typeface="Calibri"/>
              </a:rPr>
              <a:t>Order-statistics filters are nonlinear spatial filters whose response is based on ordering (ranking) the pixels contained in the image area encompassed by the filter, and then replacing the value of the center pixel with the value determined by the ranking result.</a:t>
            </a:r>
            <a:endParaRPr/>
          </a:p>
          <a:p>
            <a:pPr>
              <a:lnSpc>
                <a:spcPct val="100000"/>
              </a:lnSpc>
              <a:buFont typeface="Arial"/>
              <a:buChar char="•"/>
            </a:pPr>
            <a:r>
              <a:rPr lang="en-IN" sz="2800">
                <a:solidFill>
                  <a:srgbClr val="000000"/>
                </a:solidFill>
                <a:latin typeface="Calibri"/>
              </a:rPr>
              <a:t>Best-known </a:t>
            </a:r>
            <a:r>
              <a:rPr lang="en-IN" sz="2800">
                <a:solidFill>
                  <a:srgbClr val="000000"/>
                </a:solidFill>
                <a:latin typeface="Times New Roman"/>
              </a:rPr>
              <a:t>“</a:t>
            </a:r>
            <a:r>
              <a:rPr lang="en-IN" sz="2800">
                <a:solidFill>
                  <a:srgbClr val="000000"/>
                </a:solidFill>
                <a:latin typeface="Calibri"/>
              </a:rPr>
              <a:t>median filter</a:t>
            </a:r>
            <a:r>
              <a:rPr lang="en-IN" sz="2800">
                <a:solidFill>
                  <a:srgbClr val="000000"/>
                </a:solidFill>
                <a:latin typeface="Times New Roman"/>
              </a:rPr>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1905120" y="2590920"/>
            <a:ext cx="685080" cy="685080"/>
          </a:xfrm>
          <a:prstGeom prst="rect">
            <a:avLst/>
          </a:prstGeom>
          <a:solidFill>
            <a:srgbClr val="FFFF66"/>
          </a:solidFill>
          <a:ln w="9360">
            <a:solidFill>
              <a:srgbClr val="000000"/>
            </a:solidFill>
            <a:miter/>
          </a:ln>
        </p:spPr>
      </p:sp>
      <p:sp>
        <p:nvSpPr>
          <p:cNvPr id="327" name="CustomShape 2"/>
          <p:cNvSpPr/>
          <p:nvPr/>
        </p:nvSpPr>
        <p:spPr>
          <a:xfrm>
            <a:off x="2590920" y="2590920"/>
            <a:ext cx="685080" cy="685080"/>
          </a:xfrm>
          <a:prstGeom prst="rect">
            <a:avLst/>
          </a:prstGeom>
          <a:solidFill>
            <a:srgbClr val="FFFF66"/>
          </a:solidFill>
          <a:ln w="9360">
            <a:solidFill>
              <a:srgbClr val="000000"/>
            </a:solidFill>
            <a:miter/>
          </a:ln>
        </p:spPr>
        <p:txBody>
          <a:bodyPr wrap="none" lIns="90000" tIns="45000" rIns="90000" bIns="45000" anchor="ctr"/>
          <a:lstStyle/>
          <a:p>
            <a:pPr algn="ctr">
              <a:lnSpc>
                <a:spcPct val="100000"/>
              </a:lnSpc>
            </a:pPr>
            <a:endParaRPr/>
          </a:p>
          <a:p>
            <a:pPr algn="ctr">
              <a:lnSpc>
                <a:spcPct val="100000"/>
              </a:lnSpc>
            </a:pPr>
            <a:endParaRPr/>
          </a:p>
        </p:txBody>
      </p:sp>
      <p:sp>
        <p:nvSpPr>
          <p:cNvPr id="328" name="CustomShape 3"/>
          <p:cNvSpPr/>
          <p:nvPr/>
        </p:nvSpPr>
        <p:spPr>
          <a:xfrm>
            <a:off x="3276720" y="2590920"/>
            <a:ext cx="685080" cy="685080"/>
          </a:xfrm>
          <a:prstGeom prst="rect">
            <a:avLst/>
          </a:prstGeom>
          <a:solidFill>
            <a:srgbClr val="FFFF66"/>
          </a:solidFill>
          <a:ln w="9360">
            <a:solidFill>
              <a:srgbClr val="000000"/>
            </a:solidFill>
            <a:miter/>
          </a:ln>
        </p:spPr>
        <p:txBody>
          <a:bodyPr wrap="none" lIns="90000" tIns="45000" rIns="90000" bIns="45000" anchor="ctr"/>
          <a:lstStyle/>
          <a:p>
            <a:pPr algn="ctr">
              <a:lnSpc>
                <a:spcPct val="100000"/>
              </a:lnSpc>
            </a:pPr>
            <a:endParaRPr/>
          </a:p>
          <a:p>
            <a:pPr algn="ctr">
              <a:lnSpc>
                <a:spcPct val="100000"/>
              </a:lnSpc>
            </a:pPr>
            <a:endParaRPr/>
          </a:p>
        </p:txBody>
      </p:sp>
      <p:sp>
        <p:nvSpPr>
          <p:cNvPr id="329" name="CustomShape 4"/>
          <p:cNvSpPr/>
          <p:nvPr/>
        </p:nvSpPr>
        <p:spPr>
          <a:xfrm>
            <a:off x="1905120" y="3276720"/>
            <a:ext cx="685080" cy="685080"/>
          </a:xfrm>
          <a:prstGeom prst="rect">
            <a:avLst/>
          </a:prstGeom>
          <a:solidFill>
            <a:srgbClr val="FFFF66"/>
          </a:solidFill>
          <a:ln w="9360">
            <a:solidFill>
              <a:srgbClr val="000000"/>
            </a:solidFill>
            <a:miter/>
          </a:ln>
        </p:spPr>
        <p:txBody>
          <a:bodyPr wrap="none" lIns="90000" tIns="45000" rIns="90000" bIns="45000" anchor="ctr"/>
          <a:lstStyle/>
          <a:p>
            <a:pPr algn="ctr">
              <a:lnSpc>
                <a:spcPct val="100000"/>
              </a:lnSpc>
            </a:pPr>
            <a:endParaRPr/>
          </a:p>
          <a:p>
            <a:pPr algn="ctr">
              <a:lnSpc>
                <a:spcPct val="100000"/>
              </a:lnSpc>
            </a:pPr>
            <a:endParaRPr/>
          </a:p>
        </p:txBody>
      </p:sp>
      <p:sp>
        <p:nvSpPr>
          <p:cNvPr id="330" name="CustomShape 5"/>
          <p:cNvSpPr/>
          <p:nvPr/>
        </p:nvSpPr>
        <p:spPr>
          <a:xfrm>
            <a:off x="2590920" y="3276720"/>
            <a:ext cx="685080" cy="685080"/>
          </a:xfrm>
          <a:prstGeom prst="rect">
            <a:avLst/>
          </a:prstGeom>
          <a:solidFill>
            <a:srgbClr val="FFFF66"/>
          </a:solidFill>
          <a:ln w="9360">
            <a:solidFill>
              <a:srgbClr val="000000"/>
            </a:solidFill>
            <a:miter/>
          </a:ln>
        </p:spPr>
        <p:txBody>
          <a:bodyPr wrap="none" lIns="90000" tIns="45000" rIns="90000" bIns="45000" anchor="ctr"/>
          <a:lstStyle/>
          <a:p>
            <a:pPr algn="ctr">
              <a:lnSpc>
                <a:spcPct val="100000"/>
              </a:lnSpc>
            </a:pPr>
            <a:endParaRPr/>
          </a:p>
          <a:p>
            <a:pPr algn="ctr">
              <a:lnSpc>
                <a:spcPct val="100000"/>
              </a:lnSpc>
            </a:pPr>
            <a:endParaRPr/>
          </a:p>
        </p:txBody>
      </p:sp>
      <p:sp>
        <p:nvSpPr>
          <p:cNvPr id="331" name="CustomShape 6"/>
          <p:cNvSpPr/>
          <p:nvPr/>
        </p:nvSpPr>
        <p:spPr>
          <a:xfrm>
            <a:off x="3276720" y="3276720"/>
            <a:ext cx="685080" cy="685080"/>
          </a:xfrm>
          <a:prstGeom prst="rect">
            <a:avLst/>
          </a:prstGeom>
          <a:solidFill>
            <a:srgbClr val="FFFF66"/>
          </a:solidFill>
          <a:ln w="9360">
            <a:solidFill>
              <a:srgbClr val="000000"/>
            </a:solidFill>
            <a:miter/>
          </a:ln>
        </p:spPr>
        <p:txBody>
          <a:bodyPr wrap="none" lIns="90000" tIns="45000" rIns="90000" bIns="45000" anchor="ctr"/>
          <a:lstStyle/>
          <a:p>
            <a:pPr algn="ctr">
              <a:lnSpc>
                <a:spcPct val="100000"/>
              </a:lnSpc>
            </a:pPr>
            <a:endParaRPr/>
          </a:p>
          <a:p>
            <a:pPr algn="ctr">
              <a:lnSpc>
                <a:spcPct val="100000"/>
              </a:lnSpc>
            </a:pPr>
            <a:endParaRPr/>
          </a:p>
        </p:txBody>
      </p:sp>
      <p:sp>
        <p:nvSpPr>
          <p:cNvPr id="332" name="CustomShape 7"/>
          <p:cNvSpPr/>
          <p:nvPr/>
        </p:nvSpPr>
        <p:spPr>
          <a:xfrm>
            <a:off x="1905120" y="3962520"/>
            <a:ext cx="685080" cy="685080"/>
          </a:xfrm>
          <a:prstGeom prst="rect">
            <a:avLst/>
          </a:prstGeom>
          <a:solidFill>
            <a:srgbClr val="FFFF66"/>
          </a:solidFill>
          <a:ln w="9360">
            <a:solidFill>
              <a:srgbClr val="000000"/>
            </a:solidFill>
            <a:miter/>
          </a:ln>
        </p:spPr>
        <p:txBody>
          <a:bodyPr wrap="none" lIns="90000" tIns="45000" rIns="90000" bIns="45000" anchor="ctr"/>
          <a:lstStyle/>
          <a:p>
            <a:pPr algn="ctr">
              <a:lnSpc>
                <a:spcPct val="100000"/>
              </a:lnSpc>
            </a:pPr>
            <a:endParaRPr/>
          </a:p>
          <a:p>
            <a:pPr algn="ctr">
              <a:lnSpc>
                <a:spcPct val="100000"/>
              </a:lnSpc>
            </a:pPr>
            <a:endParaRPr/>
          </a:p>
        </p:txBody>
      </p:sp>
      <p:sp>
        <p:nvSpPr>
          <p:cNvPr id="333" name="CustomShape 8"/>
          <p:cNvSpPr/>
          <p:nvPr/>
        </p:nvSpPr>
        <p:spPr>
          <a:xfrm>
            <a:off x="2590920" y="3962520"/>
            <a:ext cx="685080" cy="685080"/>
          </a:xfrm>
          <a:prstGeom prst="rect">
            <a:avLst/>
          </a:prstGeom>
          <a:solidFill>
            <a:srgbClr val="FFFF66"/>
          </a:solidFill>
          <a:ln w="9360">
            <a:solidFill>
              <a:srgbClr val="000000"/>
            </a:solidFill>
            <a:miter/>
          </a:ln>
        </p:spPr>
        <p:txBody>
          <a:bodyPr wrap="none" lIns="90000" tIns="45000" rIns="90000" bIns="45000" anchor="ctr"/>
          <a:lstStyle/>
          <a:p>
            <a:pPr algn="ctr">
              <a:lnSpc>
                <a:spcPct val="100000"/>
              </a:lnSpc>
            </a:pPr>
            <a:endParaRPr/>
          </a:p>
          <a:p>
            <a:pPr algn="ctr">
              <a:lnSpc>
                <a:spcPct val="100000"/>
              </a:lnSpc>
            </a:pPr>
            <a:endParaRPr/>
          </a:p>
        </p:txBody>
      </p:sp>
      <p:sp>
        <p:nvSpPr>
          <p:cNvPr id="334" name="CustomShape 9"/>
          <p:cNvSpPr/>
          <p:nvPr/>
        </p:nvSpPr>
        <p:spPr>
          <a:xfrm>
            <a:off x="3276720" y="3962520"/>
            <a:ext cx="685080" cy="685080"/>
          </a:xfrm>
          <a:prstGeom prst="rect">
            <a:avLst/>
          </a:prstGeom>
          <a:solidFill>
            <a:srgbClr val="FFFF66"/>
          </a:solidFill>
          <a:ln w="9360">
            <a:solidFill>
              <a:srgbClr val="000000"/>
            </a:solidFill>
            <a:miter/>
          </a:ln>
        </p:spPr>
      </p:sp>
      <p:sp>
        <p:nvSpPr>
          <p:cNvPr id="335" name="CustomShape 10"/>
          <p:cNvSpPr/>
          <p:nvPr/>
        </p:nvSpPr>
        <p:spPr>
          <a:xfrm>
            <a:off x="457200" y="274680"/>
            <a:ext cx="8228880" cy="1142280"/>
          </a:xfrm>
          <a:prstGeom prst="rect">
            <a:avLst/>
          </a:prstGeom>
        </p:spPr>
        <p:txBody>
          <a:bodyPr lIns="90000" tIns="45000" rIns="90000" bIns="45000" anchor="ctr"/>
          <a:lstStyle/>
          <a:p>
            <a:pPr algn="ctr">
              <a:lnSpc>
                <a:spcPct val="100000"/>
              </a:lnSpc>
            </a:pPr>
            <a:r>
              <a:rPr lang="en-IN" sz="4400">
                <a:solidFill>
                  <a:srgbClr val="000000"/>
                </a:solidFill>
                <a:latin typeface="Calibri"/>
              </a:rPr>
              <a:t>Process of Median filter</a:t>
            </a:r>
            <a:endParaRPr/>
          </a:p>
        </p:txBody>
      </p:sp>
      <p:sp>
        <p:nvSpPr>
          <p:cNvPr id="336" name="CustomShape 11"/>
          <p:cNvSpPr/>
          <p:nvPr/>
        </p:nvSpPr>
        <p:spPr>
          <a:xfrm>
            <a:off x="4952880" y="2147760"/>
            <a:ext cx="3504600" cy="4114080"/>
          </a:xfrm>
          <a:prstGeom prst="rect">
            <a:avLst/>
          </a:prstGeom>
        </p:spPr>
        <p:txBody>
          <a:bodyPr lIns="90000" tIns="45000" rIns="90000" bIns="45000"/>
          <a:lstStyle/>
          <a:p>
            <a:pPr>
              <a:lnSpc>
                <a:spcPct val="100000"/>
              </a:lnSpc>
              <a:buFont typeface="Arial"/>
              <a:buChar char="•"/>
            </a:pPr>
            <a:r>
              <a:rPr lang="en-IN" sz="2800">
                <a:solidFill>
                  <a:srgbClr val="000000"/>
                </a:solidFill>
                <a:latin typeface="Calibri"/>
              </a:rPr>
              <a:t>Corp region of neighborhood</a:t>
            </a:r>
            <a:endParaRPr/>
          </a:p>
          <a:p>
            <a:pPr>
              <a:lnSpc>
                <a:spcPct val="100000"/>
              </a:lnSpc>
              <a:buFont typeface="Arial"/>
              <a:buChar char="•"/>
            </a:pPr>
            <a:r>
              <a:rPr lang="en-IN" sz="2800">
                <a:solidFill>
                  <a:srgbClr val="000000"/>
                </a:solidFill>
                <a:latin typeface="Calibri"/>
              </a:rPr>
              <a:t>Sort the values of the pixel in our region</a:t>
            </a:r>
            <a:endParaRPr/>
          </a:p>
          <a:p>
            <a:pPr>
              <a:lnSpc>
                <a:spcPct val="100000"/>
              </a:lnSpc>
              <a:buFont typeface="Arial"/>
              <a:buChar char="•"/>
            </a:pPr>
            <a:r>
              <a:rPr lang="en-IN" sz="2800">
                <a:solidFill>
                  <a:srgbClr val="000000"/>
                </a:solidFill>
                <a:latin typeface="Calibri"/>
              </a:rPr>
              <a:t>In the MxN mask the median is MxN div 2 +1</a:t>
            </a:r>
            <a:endParaRPr/>
          </a:p>
        </p:txBody>
      </p:sp>
      <p:sp>
        <p:nvSpPr>
          <p:cNvPr id="337" name="CustomShape 12"/>
          <p:cNvSpPr/>
          <p:nvPr/>
        </p:nvSpPr>
        <p:spPr>
          <a:xfrm>
            <a:off x="1905120" y="2590920"/>
            <a:ext cx="685080" cy="685080"/>
          </a:xfrm>
          <a:prstGeom prst="rect">
            <a:avLst/>
          </a:prstGeom>
          <a:ln w="9360">
            <a:solidFill>
              <a:srgbClr val="000000"/>
            </a:solidFill>
            <a:miter/>
          </a:ln>
        </p:spPr>
        <p:txBody>
          <a:bodyPr wrap="none" lIns="90000" tIns="45000" rIns="90000" bIns="45000" anchor="ctr"/>
          <a:lstStyle/>
          <a:p>
            <a:pPr algn="ctr">
              <a:lnSpc>
                <a:spcPct val="100000"/>
              </a:lnSpc>
            </a:pPr>
            <a:endParaRPr/>
          </a:p>
          <a:p>
            <a:pPr algn="ctr">
              <a:lnSpc>
                <a:spcPct val="100000"/>
              </a:lnSpc>
            </a:pPr>
            <a:r>
              <a:rPr lang="en-IN" sz="2000"/>
              <a:t>10</a:t>
            </a:r>
            <a:endParaRPr/>
          </a:p>
        </p:txBody>
      </p:sp>
      <p:sp>
        <p:nvSpPr>
          <p:cNvPr id="338" name="CustomShape 13"/>
          <p:cNvSpPr/>
          <p:nvPr/>
        </p:nvSpPr>
        <p:spPr>
          <a:xfrm>
            <a:off x="2590920" y="2590920"/>
            <a:ext cx="685080" cy="685080"/>
          </a:xfrm>
          <a:prstGeom prst="rect">
            <a:avLst/>
          </a:prstGeom>
          <a:ln w="9360">
            <a:solidFill>
              <a:srgbClr val="000000"/>
            </a:solidFill>
            <a:miter/>
          </a:ln>
        </p:spPr>
        <p:txBody>
          <a:bodyPr wrap="none" lIns="90000" tIns="45000" rIns="90000" bIns="45000" anchor="ctr"/>
          <a:lstStyle/>
          <a:p>
            <a:pPr algn="ctr">
              <a:lnSpc>
                <a:spcPct val="100000"/>
              </a:lnSpc>
            </a:pPr>
            <a:endParaRPr/>
          </a:p>
          <a:p>
            <a:pPr algn="ctr">
              <a:lnSpc>
                <a:spcPct val="100000"/>
              </a:lnSpc>
            </a:pPr>
            <a:r>
              <a:rPr lang="en-IN" sz="2000"/>
              <a:t>15</a:t>
            </a:r>
            <a:endParaRPr/>
          </a:p>
        </p:txBody>
      </p:sp>
      <p:sp>
        <p:nvSpPr>
          <p:cNvPr id="339" name="CustomShape 14"/>
          <p:cNvSpPr/>
          <p:nvPr/>
        </p:nvSpPr>
        <p:spPr>
          <a:xfrm>
            <a:off x="3276720" y="2590920"/>
            <a:ext cx="685080" cy="685080"/>
          </a:xfrm>
          <a:prstGeom prst="rect">
            <a:avLst/>
          </a:prstGeom>
          <a:ln w="9360">
            <a:solidFill>
              <a:srgbClr val="000000"/>
            </a:solidFill>
            <a:miter/>
          </a:ln>
        </p:spPr>
        <p:txBody>
          <a:bodyPr wrap="none" lIns="90000" tIns="45000" rIns="90000" bIns="45000" anchor="ctr"/>
          <a:lstStyle/>
          <a:p>
            <a:pPr algn="ctr">
              <a:lnSpc>
                <a:spcPct val="100000"/>
              </a:lnSpc>
            </a:pPr>
            <a:endParaRPr/>
          </a:p>
          <a:p>
            <a:pPr algn="ctr">
              <a:lnSpc>
                <a:spcPct val="100000"/>
              </a:lnSpc>
            </a:pPr>
            <a:r>
              <a:rPr lang="en-IN" sz="2000"/>
              <a:t>20</a:t>
            </a:r>
            <a:endParaRPr/>
          </a:p>
        </p:txBody>
      </p:sp>
      <p:sp>
        <p:nvSpPr>
          <p:cNvPr id="340" name="CustomShape 15"/>
          <p:cNvSpPr/>
          <p:nvPr/>
        </p:nvSpPr>
        <p:spPr>
          <a:xfrm>
            <a:off x="1905120" y="3276720"/>
            <a:ext cx="685080" cy="685080"/>
          </a:xfrm>
          <a:prstGeom prst="rect">
            <a:avLst/>
          </a:prstGeom>
          <a:ln w="9360">
            <a:solidFill>
              <a:srgbClr val="000000"/>
            </a:solidFill>
            <a:miter/>
          </a:ln>
        </p:spPr>
        <p:txBody>
          <a:bodyPr wrap="none" lIns="90000" tIns="45000" rIns="90000" bIns="45000" anchor="ctr"/>
          <a:lstStyle/>
          <a:p>
            <a:pPr algn="ctr">
              <a:lnSpc>
                <a:spcPct val="100000"/>
              </a:lnSpc>
            </a:pPr>
            <a:endParaRPr/>
          </a:p>
          <a:p>
            <a:pPr algn="ctr">
              <a:lnSpc>
                <a:spcPct val="100000"/>
              </a:lnSpc>
            </a:pPr>
            <a:r>
              <a:rPr lang="en-IN" sz="2000"/>
              <a:t>20</a:t>
            </a:r>
            <a:endParaRPr/>
          </a:p>
        </p:txBody>
      </p:sp>
      <p:sp>
        <p:nvSpPr>
          <p:cNvPr id="341" name="CustomShape 16"/>
          <p:cNvSpPr/>
          <p:nvPr/>
        </p:nvSpPr>
        <p:spPr>
          <a:xfrm>
            <a:off x="2590920" y="3276720"/>
            <a:ext cx="685080" cy="685080"/>
          </a:xfrm>
          <a:prstGeom prst="rect">
            <a:avLst/>
          </a:prstGeom>
          <a:ln w="9360">
            <a:solidFill>
              <a:srgbClr val="000000"/>
            </a:solidFill>
            <a:miter/>
          </a:ln>
        </p:spPr>
        <p:txBody>
          <a:bodyPr wrap="none" lIns="90000" tIns="45000" rIns="90000" bIns="45000" anchor="ctr"/>
          <a:lstStyle/>
          <a:p>
            <a:pPr algn="ctr">
              <a:lnSpc>
                <a:spcPct val="100000"/>
              </a:lnSpc>
            </a:pPr>
            <a:endParaRPr/>
          </a:p>
          <a:p>
            <a:pPr algn="ctr">
              <a:lnSpc>
                <a:spcPct val="100000"/>
              </a:lnSpc>
            </a:pPr>
            <a:r>
              <a:rPr lang="en-IN" sz="2000"/>
              <a:t>100</a:t>
            </a:r>
            <a:endParaRPr/>
          </a:p>
        </p:txBody>
      </p:sp>
      <p:sp>
        <p:nvSpPr>
          <p:cNvPr id="342" name="CustomShape 17"/>
          <p:cNvSpPr/>
          <p:nvPr/>
        </p:nvSpPr>
        <p:spPr>
          <a:xfrm>
            <a:off x="3276720" y="3276720"/>
            <a:ext cx="685080" cy="685080"/>
          </a:xfrm>
          <a:prstGeom prst="rect">
            <a:avLst/>
          </a:prstGeom>
          <a:ln w="9360">
            <a:solidFill>
              <a:srgbClr val="000000"/>
            </a:solidFill>
            <a:miter/>
          </a:ln>
        </p:spPr>
        <p:txBody>
          <a:bodyPr wrap="none" lIns="90000" tIns="45000" rIns="90000" bIns="45000" anchor="ctr"/>
          <a:lstStyle/>
          <a:p>
            <a:pPr algn="ctr">
              <a:lnSpc>
                <a:spcPct val="100000"/>
              </a:lnSpc>
            </a:pPr>
            <a:endParaRPr/>
          </a:p>
          <a:p>
            <a:pPr algn="ctr">
              <a:lnSpc>
                <a:spcPct val="100000"/>
              </a:lnSpc>
            </a:pPr>
            <a:r>
              <a:rPr lang="en-IN" sz="2000"/>
              <a:t>20</a:t>
            </a:r>
            <a:endParaRPr/>
          </a:p>
        </p:txBody>
      </p:sp>
      <p:sp>
        <p:nvSpPr>
          <p:cNvPr id="343" name="CustomShape 18"/>
          <p:cNvSpPr/>
          <p:nvPr/>
        </p:nvSpPr>
        <p:spPr>
          <a:xfrm>
            <a:off x="1905120" y="3962520"/>
            <a:ext cx="685080" cy="685080"/>
          </a:xfrm>
          <a:prstGeom prst="rect">
            <a:avLst/>
          </a:prstGeom>
          <a:ln w="9360">
            <a:solidFill>
              <a:srgbClr val="000000"/>
            </a:solidFill>
            <a:miter/>
          </a:ln>
        </p:spPr>
        <p:txBody>
          <a:bodyPr wrap="none" lIns="90000" tIns="45000" rIns="90000" bIns="45000" anchor="ctr"/>
          <a:lstStyle/>
          <a:p>
            <a:pPr algn="ctr">
              <a:lnSpc>
                <a:spcPct val="100000"/>
              </a:lnSpc>
            </a:pPr>
            <a:endParaRPr/>
          </a:p>
          <a:p>
            <a:pPr algn="ctr">
              <a:lnSpc>
                <a:spcPct val="100000"/>
              </a:lnSpc>
            </a:pPr>
            <a:r>
              <a:rPr lang="en-IN" sz="2000"/>
              <a:t>20</a:t>
            </a:r>
            <a:endParaRPr/>
          </a:p>
        </p:txBody>
      </p:sp>
      <p:sp>
        <p:nvSpPr>
          <p:cNvPr id="344" name="CustomShape 19"/>
          <p:cNvSpPr/>
          <p:nvPr/>
        </p:nvSpPr>
        <p:spPr>
          <a:xfrm>
            <a:off x="2590920" y="3962520"/>
            <a:ext cx="685080" cy="685080"/>
          </a:xfrm>
          <a:prstGeom prst="rect">
            <a:avLst/>
          </a:prstGeom>
          <a:ln w="9360">
            <a:solidFill>
              <a:srgbClr val="000000"/>
            </a:solidFill>
            <a:miter/>
          </a:ln>
        </p:spPr>
        <p:txBody>
          <a:bodyPr wrap="none" lIns="90000" tIns="45000" rIns="90000" bIns="45000" anchor="ctr"/>
          <a:lstStyle/>
          <a:p>
            <a:pPr algn="ctr">
              <a:lnSpc>
                <a:spcPct val="100000"/>
              </a:lnSpc>
            </a:pPr>
            <a:endParaRPr/>
          </a:p>
          <a:p>
            <a:pPr algn="ctr">
              <a:lnSpc>
                <a:spcPct val="100000"/>
              </a:lnSpc>
            </a:pPr>
            <a:r>
              <a:rPr lang="en-IN" sz="2000"/>
              <a:t>20</a:t>
            </a:r>
            <a:endParaRPr/>
          </a:p>
        </p:txBody>
      </p:sp>
      <p:sp>
        <p:nvSpPr>
          <p:cNvPr id="345" name="CustomShape 20"/>
          <p:cNvSpPr/>
          <p:nvPr/>
        </p:nvSpPr>
        <p:spPr>
          <a:xfrm>
            <a:off x="3276720" y="3962520"/>
            <a:ext cx="685080" cy="685080"/>
          </a:xfrm>
          <a:prstGeom prst="rect">
            <a:avLst/>
          </a:prstGeom>
          <a:ln w="9360">
            <a:solidFill>
              <a:srgbClr val="000000"/>
            </a:solidFill>
            <a:miter/>
          </a:ln>
        </p:spPr>
        <p:txBody>
          <a:bodyPr wrap="none" lIns="90000" tIns="45000" rIns="90000" bIns="45000" anchor="ctr"/>
          <a:lstStyle/>
          <a:p>
            <a:pPr algn="ctr">
              <a:lnSpc>
                <a:spcPct val="100000"/>
              </a:lnSpc>
            </a:pPr>
            <a:endParaRPr/>
          </a:p>
          <a:p>
            <a:pPr algn="ctr">
              <a:lnSpc>
                <a:spcPct val="100000"/>
              </a:lnSpc>
            </a:pPr>
            <a:r>
              <a:rPr lang="en-IN" sz="2000"/>
              <a:t>25</a:t>
            </a:r>
            <a:endParaRPr/>
          </a:p>
        </p:txBody>
      </p:sp>
      <p:sp>
        <p:nvSpPr>
          <p:cNvPr id="346" name="CustomShape 21"/>
          <p:cNvSpPr/>
          <p:nvPr/>
        </p:nvSpPr>
        <p:spPr>
          <a:xfrm>
            <a:off x="1905120" y="1905120"/>
            <a:ext cx="685080" cy="685080"/>
          </a:xfrm>
          <a:prstGeom prst="rect">
            <a:avLst/>
          </a:prstGeom>
          <a:ln w="9360">
            <a:solidFill>
              <a:srgbClr val="000000"/>
            </a:solidFill>
            <a:miter/>
          </a:ln>
        </p:spPr>
      </p:sp>
      <p:sp>
        <p:nvSpPr>
          <p:cNvPr id="347" name="CustomShape 22"/>
          <p:cNvSpPr/>
          <p:nvPr/>
        </p:nvSpPr>
        <p:spPr>
          <a:xfrm>
            <a:off x="2590920" y="1905120"/>
            <a:ext cx="685080" cy="685080"/>
          </a:xfrm>
          <a:prstGeom prst="rect">
            <a:avLst/>
          </a:prstGeom>
          <a:ln w="9360">
            <a:solidFill>
              <a:srgbClr val="000000"/>
            </a:solidFill>
            <a:miter/>
          </a:ln>
        </p:spPr>
      </p:sp>
      <p:sp>
        <p:nvSpPr>
          <p:cNvPr id="348" name="CustomShape 23"/>
          <p:cNvSpPr/>
          <p:nvPr/>
        </p:nvSpPr>
        <p:spPr>
          <a:xfrm>
            <a:off x="3276720" y="1905120"/>
            <a:ext cx="685080" cy="685080"/>
          </a:xfrm>
          <a:prstGeom prst="rect">
            <a:avLst/>
          </a:prstGeom>
          <a:ln w="9360">
            <a:solidFill>
              <a:srgbClr val="000000"/>
            </a:solidFill>
            <a:miter/>
          </a:ln>
        </p:spPr>
      </p:sp>
      <p:sp>
        <p:nvSpPr>
          <p:cNvPr id="349" name="CustomShape 24"/>
          <p:cNvSpPr/>
          <p:nvPr/>
        </p:nvSpPr>
        <p:spPr>
          <a:xfrm>
            <a:off x="1219320" y="3962520"/>
            <a:ext cx="685080" cy="685080"/>
          </a:xfrm>
          <a:prstGeom prst="rect">
            <a:avLst/>
          </a:prstGeom>
          <a:ln w="9360">
            <a:solidFill>
              <a:srgbClr val="000000"/>
            </a:solidFill>
            <a:miter/>
          </a:ln>
        </p:spPr>
      </p:sp>
      <p:sp>
        <p:nvSpPr>
          <p:cNvPr id="350" name="CustomShape 25"/>
          <p:cNvSpPr/>
          <p:nvPr/>
        </p:nvSpPr>
        <p:spPr>
          <a:xfrm>
            <a:off x="1219320" y="3276720"/>
            <a:ext cx="685080" cy="685080"/>
          </a:xfrm>
          <a:prstGeom prst="rect">
            <a:avLst/>
          </a:prstGeom>
          <a:ln w="9360">
            <a:solidFill>
              <a:srgbClr val="000000"/>
            </a:solidFill>
            <a:miter/>
          </a:ln>
        </p:spPr>
      </p:sp>
      <p:sp>
        <p:nvSpPr>
          <p:cNvPr id="351" name="CustomShape 26"/>
          <p:cNvSpPr/>
          <p:nvPr/>
        </p:nvSpPr>
        <p:spPr>
          <a:xfrm>
            <a:off x="1219320" y="2590920"/>
            <a:ext cx="685080" cy="685080"/>
          </a:xfrm>
          <a:prstGeom prst="rect">
            <a:avLst/>
          </a:prstGeom>
          <a:ln w="9360">
            <a:solidFill>
              <a:srgbClr val="000000"/>
            </a:solidFill>
            <a:miter/>
          </a:ln>
        </p:spPr>
      </p:sp>
      <p:sp>
        <p:nvSpPr>
          <p:cNvPr id="352" name="CustomShape 27"/>
          <p:cNvSpPr/>
          <p:nvPr/>
        </p:nvSpPr>
        <p:spPr>
          <a:xfrm>
            <a:off x="1905120" y="4648320"/>
            <a:ext cx="685080" cy="685080"/>
          </a:xfrm>
          <a:prstGeom prst="rect">
            <a:avLst/>
          </a:prstGeom>
          <a:ln w="9360">
            <a:solidFill>
              <a:srgbClr val="000000"/>
            </a:solidFill>
            <a:miter/>
          </a:ln>
        </p:spPr>
      </p:sp>
      <p:sp>
        <p:nvSpPr>
          <p:cNvPr id="353" name="CustomShape 28"/>
          <p:cNvSpPr/>
          <p:nvPr/>
        </p:nvSpPr>
        <p:spPr>
          <a:xfrm>
            <a:off x="2590920" y="4648320"/>
            <a:ext cx="685080" cy="685080"/>
          </a:xfrm>
          <a:prstGeom prst="rect">
            <a:avLst/>
          </a:prstGeom>
          <a:ln w="9360">
            <a:solidFill>
              <a:srgbClr val="000000"/>
            </a:solidFill>
            <a:miter/>
          </a:ln>
        </p:spPr>
      </p:sp>
      <p:sp>
        <p:nvSpPr>
          <p:cNvPr id="354" name="CustomShape 29"/>
          <p:cNvSpPr/>
          <p:nvPr/>
        </p:nvSpPr>
        <p:spPr>
          <a:xfrm>
            <a:off x="3962520" y="3962520"/>
            <a:ext cx="685080" cy="685080"/>
          </a:xfrm>
          <a:prstGeom prst="rect">
            <a:avLst/>
          </a:prstGeom>
          <a:ln w="9360">
            <a:solidFill>
              <a:srgbClr val="000000"/>
            </a:solidFill>
            <a:miter/>
          </a:ln>
        </p:spPr>
      </p:sp>
      <p:sp>
        <p:nvSpPr>
          <p:cNvPr id="355" name="CustomShape 30"/>
          <p:cNvSpPr/>
          <p:nvPr/>
        </p:nvSpPr>
        <p:spPr>
          <a:xfrm>
            <a:off x="3962520" y="3276720"/>
            <a:ext cx="685080" cy="685080"/>
          </a:xfrm>
          <a:prstGeom prst="rect">
            <a:avLst/>
          </a:prstGeom>
          <a:ln w="9360">
            <a:solidFill>
              <a:srgbClr val="000000"/>
            </a:solidFill>
            <a:miter/>
          </a:ln>
        </p:spPr>
      </p:sp>
      <p:sp>
        <p:nvSpPr>
          <p:cNvPr id="356" name="CustomShape 31"/>
          <p:cNvSpPr/>
          <p:nvPr/>
        </p:nvSpPr>
        <p:spPr>
          <a:xfrm>
            <a:off x="3962520" y="2590920"/>
            <a:ext cx="685080" cy="685080"/>
          </a:xfrm>
          <a:prstGeom prst="rect">
            <a:avLst/>
          </a:prstGeom>
          <a:ln w="9360">
            <a:solidFill>
              <a:srgbClr val="000000"/>
            </a:solidFill>
            <a:miter/>
          </a:ln>
        </p:spPr>
      </p:sp>
      <p:sp>
        <p:nvSpPr>
          <p:cNvPr id="357" name="CustomShape 32"/>
          <p:cNvSpPr/>
          <p:nvPr/>
        </p:nvSpPr>
        <p:spPr>
          <a:xfrm>
            <a:off x="3276720" y="4648320"/>
            <a:ext cx="685080" cy="685080"/>
          </a:xfrm>
          <a:prstGeom prst="rect">
            <a:avLst/>
          </a:prstGeom>
          <a:ln w="9360">
            <a:solidFill>
              <a:srgbClr val="000000"/>
            </a:solidFill>
            <a:miter/>
          </a:ln>
        </p:spPr>
      </p:sp>
      <p:sp>
        <p:nvSpPr>
          <p:cNvPr id="358" name="CustomShape 33"/>
          <p:cNvSpPr/>
          <p:nvPr/>
        </p:nvSpPr>
        <p:spPr>
          <a:xfrm>
            <a:off x="981000" y="5334120"/>
            <a:ext cx="4101840" cy="364320"/>
          </a:xfrm>
          <a:prstGeom prst="rect">
            <a:avLst/>
          </a:prstGeom>
        </p:spPr>
        <p:txBody>
          <a:bodyPr wrap="none" lIns="90000" tIns="45000" rIns="90000" bIns="45000"/>
          <a:lstStyle/>
          <a:p>
            <a:pPr>
              <a:lnSpc>
                <a:spcPct val="100000"/>
              </a:lnSpc>
            </a:pPr>
            <a:r>
              <a:rPr lang="en-IN">
                <a:solidFill>
                  <a:srgbClr val="000000"/>
                </a:solidFill>
                <a:latin typeface="Calibri"/>
              </a:rPr>
              <a:t>10, 15, 20, 20, </a:t>
            </a:r>
            <a:r>
              <a:rPr lang="en-IN">
                <a:solidFill>
                  <a:srgbClr val="FF3300"/>
                </a:solidFill>
                <a:latin typeface="Calibri"/>
              </a:rPr>
              <a:t>20</a:t>
            </a:r>
            <a:r>
              <a:rPr lang="en-IN">
                <a:solidFill>
                  <a:srgbClr val="000000"/>
                </a:solidFill>
                <a:latin typeface="Calibri"/>
              </a:rPr>
              <a:t>, 20, 20, 25, 100</a:t>
            </a:r>
            <a:endParaRPr/>
          </a:p>
        </p:txBody>
      </p:sp>
      <p:sp>
        <p:nvSpPr>
          <p:cNvPr id="359" name="CustomShape 34"/>
          <p:cNvSpPr/>
          <p:nvPr/>
        </p:nvSpPr>
        <p:spPr>
          <a:xfrm>
            <a:off x="2633040" y="5943600"/>
            <a:ext cx="768960" cy="516600"/>
          </a:xfrm>
          <a:prstGeom prst="rect">
            <a:avLst/>
          </a:prstGeom>
        </p:spPr>
        <p:txBody>
          <a:bodyPr wrap="none" lIns="90000" tIns="45000" rIns="90000" bIns="45000"/>
          <a:lstStyle/>
          <a:p>
            <a:pPr>
              <a:lnSpc>
                <a:spcPct val="100000"/>
              </a:lnSpc>
            </a:pPr>
            <a:r>
              <a:rPr lang="en-IN" sz="2800">
                <a:solidFill>
                  <a:srgbClr val="000000"/>
                </a:solidFill>
                <a:latin typeface="Calibri"/>
              </a:rPr>
              <a:t>5th</a:t>
            </a:r>
            <a:endParaRPr/>
          </a:p>
        </p:txBody>
      </p:sp>
      <p:sp>
        <p:nvSpPr>
          <p:cNvPr id="360" name="Line 35"/>
          <p:cNvSpPr/>
          <p:nvPr/>
        </p:nvSpPr>
        <p:spPr>
          <a:xfrm flipV="1">
            <a:off x="2971800" y="5715000"/>
            <a:ext cx="0" cy="304560"/>
          </a:xfrm>
          <a:prstGeom prst="line">
            <a:avLst/>
          </a:prstGeom>
          <a:ln w="38160">
            <a:solidFill>
              <a:srgbClr val="000000"/>
            </a:solidFill>
            <a:round/>
            <a:tailEnd type="triangle" w="med" len="med"/>
          </a:ln>
        </p:spPr>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457200" y="274680"/>
            <a:ext cx="8228880" cy="1142280"/>
          </a:xfrm>
          <a:prstGeom prst="rect">
            <a:avLst/>
          </a:prstGeom>
        </p:spPr>
      </p:sp>
      <p:sp>
        <p:nvSpPr>
          <p:cNvPr id="244" name="CustomShape 2"/>
          <p:cNvSpPr/>
          <p:nvPr/>
        </p:nvSpPr>
        <p:spPr>
          <a:xfrm>
            <a:off x="457200" y="1600200"/>
            <a:ext cx="8228880" cy="4525200"/>
          </a:xfrm>
          <a:prstGeom prst="rect">
            <a:avLst/>
          </a:prstGeom>
        </p:spPr>
      </p:sp>
      <p:pic>
        <p:nvPicPr>
          <p:cNvPr id="245" name="Picture 2"/>
          <p:cNvPicPr/>
          <p:nvPr/>
        </p:nvPicPr>
        <p:blipFill>
          <a:blip r:embed="rId2"/>
          <a:stretch>
            <a:fillRect/>
          </a:stretch>
        </p:blipFill>
        <p:spPr>
          <a:xfrm>
            <a:off x="1600200" y="990720"/>
            <a:ext cx="6247800" cy="406764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CustomShape 1"/>
          <p:cNvSpPr/>
          <p:nvPr/>
        </p:nvSpPr>
        <p:spPr>
          <a:xfrm>
            <a:off x="457200" y="274680"/>
            <a:ext cx="8228880" cy="1142280"/>
          </a:xfrm>
          <a:prstGeom prst="rect">
            <a:avLst/>
          </a:prstGeom>
        </p:spPr>
        <p:txBody>
          <a:bodyPr lIns="90000" tIns="45000" rIns="90000" bIns="45000" anchor="ctr"/>
          <a:lstStyle/>
          <a:p>
            <a:pPr algn="ctr">
              <a:lnSpc>
                <a:spcPct val="100000"/>
              </a:lnSpc>
            </a:pPr>
            <a:r>
              <a:rPr lang="en-IN" sz="4400">
                <a:solidFill>
                  <a:srgbClr val="000000"/>
                </a:solidFill>
                <a:latin typeface="Calibri"/>
              </a:rPr>
              <a:t>Result of median filter</a:t>
            </a:r>
            <a:endParaRPr/>
          </a:p>
        </p:txBody>
      </p:sp>
      <p:pic>
        <p:nvPicPr>
          <p:cNvPr id="362" name="Picture 3"/>
          <p:cNvPicPr/>
          <p:nvPr/>
        </p:nvPicPr>
        <p:blipFill>
          <a:blip r:embed="rId2"/>
          <a:stretch>
            <a:fillRect/>
          </a:stretch>
        </p:blipFill>
        <p:spPr>
          <a:xfrm>
            <a:off x="304920" y="2057400"/>
            <a:ext cx="4155480" cy="3237840"/>
          </a:xfrm>
          <a:prstGeom prst="rect">
            <a:avLst/>
          </a:prstGeom>
        </p:spPr>
      </p:pic>
      <p:pic>
        <p:nvPicPr>
          <p:cNvPr id="363" name="Picture 4"/>
          <p:cNvPicPr/>
          <p:nvPr/>
        </p:nvPicPr>
        <p:blipFill>
          <a:blip r:embed="rId3"/>
          <a:stretch>
            <a:fillRect/>
          </a:stretch>
        </p:blipFill>
        <p:spPr>
          <a:xfrm>
            <a:off x="4648320" y="2057400"/>
            <a:ext cx="4141080" cy="3234600"/>
          </a:xfrm>
          <a:prstGeom prst="rect">
            <a:avLst/>
          </a:prstGeom>
        </p:spPr>
      </p:pic>
      <p:sp>
        <p:nvSpPr>
          <p:cNvPr id="364" name="CustomShape 2"/>
          <p:cNvSpPr/>
          <p:nvPr/>
        </p:nvSpPr>
        <p:spPr>
          <a:xfrm>
            <a:off x="237960" y="5553000"/>
            <a:ext cx="4311000" cy="516600"/>
          </a:xfrm>
          <a:prstGeom prst="rect">
            <a:avLst/>
          </a:prstGeom>
        </p:spPr>
        <p:txBody>
          <a:bodyPr wrap="none" lIns="90000" tIns="45000" rIns="90000" bIns="45000"/>
          <a:lstStyle/>
          <a:p>
            <a:pPr>
              <a:lnSpc>
                <a:spcPct val="100000"/>
              </a:lnSpc>
            </a:pPr>
            <a:r>
              <a:rPr lang="en-IN" sz="2800">
                <a:solidFill>
                  <a:srgbClr val="000000"/>
                </a:solidFill>
                <a:latin typeface="Calibri"/>
              </a:rPr>
              <a:t>Noise from Glass effect</a:t>
            </a:r>
            <a:endParaRPr/>
          </a:p>
        </p:txBody>
      </p:sp>
      <p:sp>
        <p:nvSpPr>
          <p:cNvPr id="365" name="CustomShape 3"/>
          <p:cNvSpPr/>
          <p:nvPr/>
        </p:nvSpPr>
        <p:spPr>
          <a:xfrm>
            <a:off x="3980880" y="5562720"/>
            <a:ext cx="5610960" cy="516600"/>
          </a:xfrm>
          <a:prstGeom prst="rect">
            <a:avLst/>
          </a:prstGeom>
        </p:spPr>
        <p:txBody>
          <a:bodyPr wrap="none" lIns="90000" tIns="45000" rIns="90000" bIns="45000"/>
          <a:lstStyle/>
          <a:p>
            <a:pPr>
              <a:lnSpc>
                <a:spcPct val="100000"/>
              </a:lnSpc>
            </a:pPr>
            <a:r>
              <a:rPr lang="en-IN" sz="2800">
                <a:solidFill>
                  <a:srgbClr val="000000"/>
                </a:solidFill>
                <a:latin typeface="Calibri"/>
              </a:rPr>
              <a:t>Remove noise by median filter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CustomShape 1"/>
          <p:cNvSpPr/>
          <p:nvPr/>
        </p:nvSpPr>
        <p:spPr>
          <a:xfrm>
            <a:off x="457200" y="274680"/>
            <a:ext cx="8228880" cy="1142280"/>
          </a:xfrm>
          <a:prstGeom prst="rect">
            <a:avLst/>
          </a:prstGeom>
        </p:spPr>
        <p:txBody>
          <a:bodyPr lIns="90000" tIns="45000" rIns="90000" bIns="45000" anchor="ctr"/>
          <a:lstStyle/>
          <a:p>
            <a:pPr algn="ctr">
              <a:lnSpc>
                <a:spcPct val="100000"/>
              </a:lnSpc>
            </a:pPr>
            <a:r>
              <a:rPr lang="en-IN" sz="4400">
                <a:solidFill>
                  <a:srgbClr val="000000"/>
                </a:solidFill>
                <a:latin typeface="Calibri"/>
              </a:rPr>
              <a:t>Median Filter</a:t>
            </a:r>
            <a:endParaRPr/>
          </a:p>
        </p:txBody>
      </p:sp>
      <p:pic>
        <p:nvPicPr>
          <p:cNvPr id="367" name="Picture 2"/>
          <p:cNvPicPr/>
          <p:nvPr/>
        </p:nvPicPr>
        <p:blipFill>
          <a:blip r:embed="rId2"/>
          <a:stretch>
            <a:fillRect/>
          </a:stretch>
        </p:blipFill>
        <p:spPr>
          <a:xfrm>
            <a:off x="1143000" y="1569600"/>
            <a:ext cx="6705000" cy="498276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457200" y="274680"/>
            <a:ext cx="8228880" cy="1142280"/>
          </a:xfrm>
          <a:prstGeom prst="rect">
            <a:avLst/>
          </a:prstGeom>
        </p:spPr>
        <p:txBody>
          <a:bodyPr lIns="90000" tIns="45000" rIns="90000" bIns="45000" anchor="ctr"/>
          <a:lstStyle/>
          <a:p>
            <a:pPr algn="ctr">
              <a:lnSpc>
                <a:spcPct val="100000"/>
              </a:lnSpc>
            </a:pPr>
            <a:r>
              <a:rPr lang="en-IN" sz="4400">
                <a:solidFill>
                  <a:srgbClr val="000000"/>
                </a:solidFill>
                <a:latin typeface="Calibri"/>
              </a:rPr>
              <a:t>Sharpening Spatial Filters</a:t>
            </a:r>
            <a:endParaRPr/>
          </a:p>
        </p:txBody>
      </p:sp>
      <p:sp>
        <p:nvSpPr>
          <p:cNvPr id="369" name="CustomShape 2"/>
          <p:cNvSpPr/>
          <p:nvPr/>
        </p:nvSpPr>
        <p:spPr>
          <a:xfrm>
            <a:off x="457200" y="1600200"/>
            <a:ext cx="8228880" cy="4525200"/>
          </a:xfrm>
          <a:prstGeom prst="rect">
            <a:avLst/>
          </a:prstGeom>
        </p:spPr>
        <p:txBody>
          <a:bodyPr lIns="90000" tIns="45000" rIns="90000" bIns="45000"/>
          <a:lstStyle/>
          <a:p>
            <a:pPr>
              <a:lnSpc>
                <a:spcPct val="100000"/>
              </a:lnSpc>
              <a:buFont typeface="Arial"/>
              <a:buChar char="•"/>
            </a:pPr>
            <a:r>
              <a:rPr lang="en-IN" sz="3200">
                <a:solidFill>
                  <a:srgbClr val="000000"/>
                </a:solidFill>
                <a:latin typeface="Calibri"/>
              </a:rPr>
              <a:t>The principal objective of sharpening is to highlight fine detail in an image or to enhance detail that has been blurred, either in error or as an natural effect of a particular method of image acquisition.</a:t>
            </a:r>
            <a:endParaRPr/>
          </a:p>
          <a:p>
            <a:pPr>
              <a:lnSpc>
                <a:spcPct val="100000"/>
              </a:lnSpc>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CustomShape 1"/>
          <p:cNvSpPr/>
          <p:nvPr/>
        </p:nvSpPr>
        <p:spPr>
          <a:xfrm>
            <a:off x="457200" y="274680"/>
            <a:ext cx="8228880" cy="1142280"/>
          </a:xfrm>
          <a:prstGeom prst="rect">
            <a:avLst/>
          </a:prstGeom>
        </p:spPr>
        <p:txBody>
          <a:bodyPr lIns="90000" tIns="45000" rIns="90000" bIns="45000" anchor="ctr"/>
          <a:lstStyle/>
          <a:p>
            <a:pPr algn="ctr">
              <a:lnSpc>
                <a:spcPct val="100000"/>
              </a:lnSpc>
            </a:pPr>
            <a:r>
              <a:rPr lang="en-IN" sz="4400">
                <a:solidFill>
                  <a:srgbClr val="000000"/>
                </a:solidFill>
                <a:latin typeface="Calibri"/>
              </a:rPr>
              <a:t>Introduction</a:t>
            </a:r>
            <a:endParaRPr/>
          </a:p>
        </p:txBody>
      </p:sp>
      <p:sp>
        <p:nvSpPr>
          <p:cNvPr id="371" name="CustomShape 2"/>
          <p:cNvSpPr/>
          <p:nvPr/>
        </p:nvSpPr>
        <p:spPr>
          <a:xfrm>
            <a:off x="457200" y="1600200"/>
            <a:ext cx="8228880" cy="4525200"/>
          </a:xfrm>
          <a:prstGeom prst="rect">
            <a:avLst/>
          </a:prstGeom>
        </p:spPr>
        <p:txBody>
          <a:bodyPr lIns="90000" tIns="45000" rIns="90000" bIns="45000"/>
          <a:lstStyle/>
          <a:p>
            <a:pPr>
              <a:lnSpc>
                <a:spcPct val="100000"/>
              </a:lnSpc>
              <a:buFont typeface="Arial"/>
              <a:buChar char="•"/>
            </a:pPr>
            <a:r>
              <a:rPr lang="en-IN" sz="3200">
                <a:solidFill>
                  <a:srgbClr val="000000"/>
                </a:solidFill>
                <a:latin typeface="Calibri"/>
              </a:rPr>
              <a:t>The image blurring is accomplished in the spatial domain by pixel averaging in a neighborhood.</a:t>
            </a:r>
            <a:endParaRPr/>
          </a:p>
          <a:p>
            <a:pPr>
              <a:lnSpc>
                <a:spcPct val="100000"/>
              </a:lnSpc>
              <a:buFont typeface="Arial"/>
              <a:buChar char="•"/>
            </a:pPr>
            <a:r>
              <a:rPr lang="en-IN" sz="3200">
                <a:solidFill>
                  <a:srgbClr val="000000"/>
                </a:solidFill>
                <a:latin typeface="Calibri"/>
              </a:rPr>
              <a:t>Since averaging is analogous to integration.</a:t>
            </a:r>
            <a:endParaRPr/>
          </a:p>
          <a:p>
            <a:pPr>
              <a:lnSpc>
                <a:spcPct val="100000"/>
              </a:lnSpc>
              <a:buFont typeface="Arial"/>
              <a:buChar char="•"/>
            </a:pPr>
            <a:r>
              <a:rPr lang="en-IN" sz="3200">
                <a:solidFill>
                  <a:srgbClr val="000000"/>
                </a:solidFill>
                <a:latin typeface="Calibri"/>
              </a:rPr>
              <a:t>Sharpening could be accomplished by spatial differentiation.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CustomShape 1"/>
          <p:cNvSpPr/>
          <p:nvPr/>
        </p:nvSpPr>
        <p:spPr>
          <a:xfrm>
            <a:off x="457200" y="274680"/>
            <a:ext cx="8228880" cy="1142280"/>
          </a:xfrm>
          <a:prstGeom prst="rect">
            <a:avLst/>
          </a:prstGeom>
        </p:spPr>
        <p:txBody>
          <a:bodyPr lIns="90000" tIns="45000" rIns="90000" bIns="45000" anchor="ctr"/>
          <a:lstStyle/>
          <a:p>
            <a:pPr algn="ctr">
              <a:lnSpc>
                <a:spcPct val="100000"/>
              </a:lnSpc>
            </a:pPr>
            <a:r>
              <a:rPr lang="en-IN" sz="4400">
                <a:solidFill>
                  <a:srgbClr val="000000"/>
                </a:solidFill>
                <a:latin typeface="Calibri"/>
              </a:rPr>
              <a:t>Foundation</a:t>
            </a:r>
            <a:endParaRPr/>
          </a:p>
        </p:txBody>
      </p:sp>
      <p:sp>
        <p:nvSpPr>
          <p:cNvPr id="373" name="CustomShape 2"/>
          <p:cNvSpPr/>
          <p:nvPr/>
        </p:nvSpPr>
        <p:spPr>
          <a:xfrm>
            <a:off x="457200" y="1600200"/>
            <a:ext cx="8228880" cy="4525200"/>
          </a:xfrm>
          <a:prstGeom prst="rect">
            <a:avLst/>
          </a:prstGeom>
        </p:spPr>
        <p:txBody>
          <a:bodyPr lIns="90000" tIns="45000" rIns="90000" bIns="45000"/>
          <a:lstStyle/>
          <a:p>
            <a:pPr>
              <a:lnSpc>
                <a:spcPct val="100000"/>
              </a:lnSpc>
              <a:buFont typeface="Arial"/>
              <a:buChar char="•"/>
            </a:pPr>
            <a:r>
              <a:rPr lang="en-IN" sz="3200">
                <a:solidFill>
                  <a:srgbClr val="000000"/>
                </a:solidFill>
                <a:latin typeface="Calibri"/>
              </a:rPr>
              <a:t>We are interested in the behavior of these derivatives in areas of constant gray level(flat segments), at the onset and end of discontinuities(step and ramp discontinuities), and along gray-level ramps.</a:t>
            </a:r>
            <a:endParaRPr/>
          </a:p>
          <a:p>
            <a:pPr>
              <a:lnSpc>
                <a:spcPct val="100000"/>
              </a:lnSpc>
              <a:buFont typeface="Arial"/>
              <a:buChar char="•"/>
            </a:pPr>
            <a:r>
              <a:rPr lang="en-IN" sz="3200">
                <a:solidFill>
                  <a:srgbClr val="000000"/>
                </a:solidFill>
                <a:latin typeface="Calibri"/>
              </a:rPr>
              <a:t>These types of discontinuities can be noise points, lines, and edges.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CustomShape 1"/>
          <p:cNvSpPr/>
          <p:nvPr/>
        </p:nvSpPr>
        <p:spPr>
          <a:xfrm>
            <a:off x="457200" y="274680"/>
            <a:ext cx="8228880" cy="1142280"/>
          </a:xfrm>
          <a:prstGeom prst="rect">
            <a:avLst/>
          </a:prstGeom>
        </p:spPr>
        <p:txBody>
          <a:bodyPr lIns="90000" tIns="45000" rIns="90000" bIns="45000" anchor="ctr"/>
          <a:lstStyle/>
          <a:p>
            <a:pPr algn="ctr">
              <a:lnSpc>
                <a:spcPct val="100000"/>
              </a:lnSpc>
            </a:pPr>
            <a:r>
              <a:rPr lang="en-IN" sz="4400">
                <a:solidFill>
                  <a:srgbClr val="000000"/>
                </a:solidFill>
                <a:latin typeface="Calibri"/>
              </a:rPr>
              <a:t>Definition for a first derivative</a:t>
            </a:r>
            <a:endParaRPr/>
          </a:p>
        </p:txBody>
      </p:sp>
      <p:sp>
        <p:nvSpPr>
          <p:cNvPr id="375" name="CustomShape 2"/>
          <p:cNvSpPr/>
          <p:nvPr/>
        </p:nvSpPr>
        <p:spPr>
          <a:xfrm>
            <a:off x="457200" y="1600200"/>
            <a:ext cx="8228880" cy="4525200"/>
          </a:xfrm>
          <a:prstGeom prst="rect">
            <a:avLst/>
          </a:prstGeom>
        </p:spPr>
        <p:txBody>
          <a:bodyPr lIns="90000" tIns="45000" rIns="90000" bIns="45000"/>
          <a:lstStyle/>
          <a:p>
            <a:pPr>
              <a:lnSpc>
                <a:spcPct val="100000"/>
              </a:lnSpc>
              <a:buFont typeface="Arial"/>
              <a:buChar char="•"/>
            </a:pPr>
            <a:r>
              <a:rPr lang="en-IN" sz="3200">
                <a:solidFill>
                  <a:srgbClr val="000000"/>
                </a:solidFill>
                <a:latin typeface="Calibri"/>
              </a:rPr>
              <a:t>Must be zero in flat segments</a:t>
            </a:r>
            <a:endParaRPr/>
          </a:p>
          <a:p>
            <a:pPr>
              <a:lnSpc>
                <a:spcPct val="100000"/>
              </a:lnSpc>
              <a:buFont typeface="Arial"/>
              <a:buChar char="•"/>
            </a:pPr>
            <a:r>
              <a:rPr lang="en-IN" sz="3200">
                <a:solidFill>
                  <a:srgbClr val="000000"/>
                </a:solidFill>
                <a:latin typeface="Calibri"/>
              </a:rPr>
              <a:t>Must be nonzero at the onset of a gray-level step or ramp; and</a:t>
            </a:r>
            <a:endParaRPr/>
          </a:p>
          <a:p>
            <a:pPr>
              <a:lnSpc>
                <a:spcPct val="100000"/>
              </a:lnSpc>
              <a:buFont typeface="Arial"/>
              <a:buChar char="•"/>
            </a:pPr>
            <a:r>
              <a:rPr lang="en-IN" sz="3200">
                <a:solidFill>
                  <a:srgbClr val="000000"/>
                </a:solidFill>
                <a:latin typeface="Calibri"/>
              </a:rPr>
              <a:t>Must be nonzero along ramps.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CustomShape 1"/>
          <p:cNvSpPr/>
          <p:nvPr/>
        </p:nvSpPr>
        <p:spPr>
          <a:xfrm>
            <a:off x="457200" y="274680"/>
            <a:ext cx="8228880" cy="1142280"/>
          </a:xfrm>
          <a:prstGeom prst="rect">
            <a:avLst/>
          </a:prstGeom>
        </p:spPr>
        <p:txBody>
          <a:bodyPr lIns="90000" tIns="45000" rIns="90000" bIns="45000" anchor="ctr"/>
          <a:lstStyle/>
          <a:p>
            <a:pPr algn="ctr">
              <a:lnSpc>
                <a:spcPct val="100000"/>
              </a:lnSpc>
            </a:pPr>
            <a:r>
              <a:rPr lang="en-IN" sz="4400">
                <a:solidFill>
                  <a:srgbClr val="000000"/>
                </a:solidFill>
                <a:latin typeface="Calibri"/>
              </a:rPr>
              <a:t>Definition for a second derivative</a:t>
            </a:r>
            <a:endParaRPr/>
          </a:p>
        </p:txBody>
      </p:sp>
      <p:sp>
        <p:nvSpPr>
          <p:cNvPr id="377" name="CustomShape 2"/>
          <p:cNvSpPr/>
          <p:nvPr/>
        </p:nvSpPr>
        <p:spPr>
          <a:xfrm>
            <a:off x="457200" y="1600200"/>
            <a:ext cx="8228880" cy="4525200"/>
          </a:xfrm>
          <a:prstGeom prst="rect">
            <a:avLst/>
          </a:prstGeom>
        </p:spPr>
        <p:txBody>
          <a:bodyPr lIns="90000" tIns="45000" rIns="90000" bIns="45000"/>
          <a:lstStyle/>
          <a:p>
            <a:pPr>
              <a:lnSpc>
                <a:spcPct val="100000"/>
              </a:lnSpc>
              <a:buFont typeface="Arial"/>
              <a:buChar char="•"/>
            </a:pPr>
            <a:r>
              <a:rPr lang="en-IN" sz="3200">
                <a:solidFill>
                  <a:srgbClr val="000000"/>
                </a:solidFill>
                <a:latin typeface="Calibri"/>
              </a:rPr>
              <a:t>Must be zero in flat areas;</a:t>
            </a:r>
            <a:endParaRPr/>
          </a:p>
          <a:p>
            <a:pPr>
              <a:lnSpc>
                <a:spcPct val="100000"/>
              </a:lnSpc>
              <a:buFont typeface="Arial"/>
              <a:buChar char="•"/>
            </a:pPr>
            <a:r>
              <a:rPr lang="en-IN" sz="3200">
                <a:solidFill>
                  <a:srgbClr val="000000"/>
                </a:solidFill>
                <a:latin typeface="Calibri"/>
              </a:rPr>
              <a:t>Must be nonzero at the onset and end of a gray-level step or ramp;</a:t>
            </a:r>
            <a:endParaRPr/>
          </a:p>
          <a:p>
            <a:pPr>
              <a:lnSpc>
                <a:spcPct val="100000"/>
              </a:lnSpc>
              <a:buFont typeface="Arial"/>
              <a:buChar char="•"/>
            </a:pPr>
            <a:r>
              <a:rPr lang="en-IN" sz="3200">
                <a:solidFill>
                  <a:srgbClr val="000000"/>
                </a:solidFill>
                <a:latin typeface="Calibri"/>
              </a:rPr>
              <a:t>Must be zero along ramps of constant slope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CustomShape 1"/>
          <p:cNvSpPr/>
          <p:nvPr/>
        </p:nvSpPr>
        <p:spPr>
          <a:xfrm>
            <a:off x="246240" y="930240"/>
            <a:ext cx="7771680" cy="1142280"/>
          </a:xfrm>
          <a:prstGeom prst="rect">
            <a:avLst/>
          </a:prstGeom>
        </p:spPr>
        <p:txBody>
          <a:bodyPr lIns="90000" tIns="45000" rIns="90000" bIns="45000" anchor="ctr"/>
          <a:lstStyle/>
          <a:p>
            <a:pPr algn="ctr">
              <a:lnSpc>
                <a:spcPct val="100000"/>
              </a:lnSpc>
            </a:pPr>
            <a:r>
              <a:rPr lang="en-IN" sz="4000">
                <a:solidFill>
                  <a:srgbClr val="000000"/>
                </a:solidFill>
                <a:latin typeface="Calibri"/>
              </a:rPr>
              <a:t>Definition of the 1st-order derivative</a:t>
            </a:r>
            <a:endParaRPr/>
          </a:p>
        </p:txBody>
      </p:sp>
      <p:sp>
        <p:nvSpPr>
          <p:cNvPr id="379" name="CustomShape 2"/>
          <p:cNvSpPr/>
          <p:nvPr/>
        </p:nvSpPr>
        <p:spPr>
          <a:xfrm>
            <a:off x="685800" y="2147760"/>
            <a:ext cx="7695360" cy="4114080"/>
          </a:xfrm>
          <a:prstGeom prst="rect">
            <a:avLst/>
          </a:prstGeom>
        </p:spPr>
        <p:txBody>
          <a:bodyPr lIns="90000" tIns="45000" rIns="90000" bIns="45000"/>
          <a:lstStyle/>
          <a:p>
            <a:pPr>
              <a:lnSpc>
                <a:spcPct val="100000"/>
              </a:lnSpc>
              <a:buFont typeface="Arial"/>
              <a:buChar char="•"/>
            </a:pPr>
            <a:r>
              <a:rPr lang="en-IN" sz="2800">
                <a:solidFill>
                  <a:srgbClr val="000000"/>
                </a:solidFill>
                <a:latin typeface="Calibri"/>
              </a:rPr>
              <a:t>A basic definition of the first-order derivative of a one-dimensional function f(x) is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246240" y="930240"/>
            <a:ext cx="7771680" cy="1142280"/>
          </a:xfrm>
          <a:prstGeom prst="rect">
            <a:avLst/>
          </a:prstGeom>
        </p:spPr>
        <p:txBody>
          <a:bodyPr lIns="90000" tIns="45000" rIns="90000" bIns="45000" anchor="ctr"/>
          <a:lstStyle/>
          <a:p>
            <a:pPr algn="ctr">
              <a:lnSpc>
                <a:spcPct val="100000"/>
              </a:lnSpc>
            </a:pPr>
            <a:r>
              <a:rPr lang="en-IN" sz="4000">
                <a:solidFill>
                  <a:srgbClr val="000000"/>
                </a:solidFill>
                <a:latin typeface="Calibri"/>
              </a:rPr>
              <a:t>Definition of the 2nd-order derivative</a:t>
            </a:r>
            <a:endParaRPr/>
          </a:p>
        </p:txBody>
      </p:sp>
      <p:sp>
        <p:nvSpPr>
          <p:cNvPr id="381" name="CustomShape 2"/>
          <p:cNvSpPr/>
          <p:nvPr/>
        </p:nvSpPr>
        <p:spPr>
          <a:xfrm>
            <a:off x="685800" y="2147760"/>
            <a:ext cx="7543080" cy="4114080"/>
          </a:xfrm>
          <a:prstGeom prst="rect">
            <a:avLst/>
          </a:prstGeom>
        </p:spPr>
        <p:txBody>
          <a:bodyPr lIns="90000" tIns="45000" rIns="90000" bIns="45000"/>
          <a:lstStyle/>
          <a:p>
            <a:pPr>
              <a:lnSpc>
                <a:spcPct val="100000"/>
              </a:lnSpc>
              <a:buFont typeface="Arial"/>
              <a:buChar char="•"/>
            </a:pPr>
            <a:r>
              <a:rPr lang="en-IN" sz="2800">
                <a:solidFill>
                  <a:srgbClr val="000000"/>
                </a:solidFill>
                <a:latin typeface="Calibri"/>
              </a:rPr>
              <a:t>We define a second-order derivative as the difference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CustomShape 1"/>
          <p:cNvSpPr/>
          <p:nvPr/>
        </p:nvSpPr>
        <p:spPr>
          <a:xfrm>
            <a:off x="457200" y="274680"/>
            <a:ext cx="8228880" cy="1142280"/>
          </a:xfrm>
          <a:prstGeom prst="rect">
            <a:avLst/>
          </a:prstGeom>
        </p:spPr>
        <p:txBody>
          <a:bodyPr lIns="90000" tIns="45000" rIns="90000" bIns="45000" anchor="ctr"/>
          <a:lstStyle/>
          <a:p>
            <a:pPr algn="ctr">
              <a:lnSpc>
                <a:spcPct val="100000"/>
              </a:lnSpc>
            </a:pPr>
            <a:r>
              <a:rPr lang="en-IN" sz="4400">
                <a:solidFill>
                  <a:srgbClr val="000000"/>
                </a:solidFill>
                <a:latin typeface="Calibri"/>
              </a:rPr>
              <a:t>First and Second Order Derivative Response</a:t>
            </a:r>
            <a:endParaRPr/>
          </a:p>
        </p:txBody>
      </p:sp>
      <p:pic>
        <p:nvPicPr>
          <p:cNvPr id="383" name="Picture 3"/>
          <p:cNvPicPr/>
          <p:nvPr/>
        </p:nvPicPr>
        <p:blipFill>
          <a:blip r:embed="rId2"/>
          <a:stretch>
            <a:fillRect/>
          </a:stretch>
        </p:blipFill>
        <p:spPr>
          <a:xfrm>
            <a:off x="457200" y="1490400"/>
            <a:ext cx="7848000" cy="51382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457200" y="274680"/>
            <a:ext cx="8228880" cy="1142280"/>
          </a:xfrm>
          <a:prstGeom prst="rect">
            <a:avLst/>
          </a:prstGeom>
        </p:spPr>
        <p:txBody>
          <a:bodyPr lIns="90000" tIns="45000" rIns="90000" bIns="45000" anchor="ctr"/>
          <a:lstStyle/>
          <a:p>
            <a:pPr algn="ctr">
              <a:lnSpc>
                <a:spcPct val="100000"/>
              </a:lnSpc>
            </a:pPr>
            <a:r>
              <a:rPr lang="en-IN" sz="4400">
                <a:solidFill>
                  <a:srgbClr val="000000"/>
                </a:solidFill>
                <a:latin typeface="Calibri"/>
              </a:rPr>
              <a:t>Background</a:t>
            </a:r>
            <a:endParaRPr/>
          </a:p>
        </p:txBody>
      </p:sp>
      <p:sp>
        <p:nvSpPr>
          <p:cNvPr id="247" name="CustomShape 2"/>
          <p:cNvSpPr/>
          <p:nvPr/>
        </p:nvSpPr>
        <p:spPr>
          <a:xfrm>
            <a:off x="457200" y="1600200"/>
            <a:ext cx="8228880" cy="4525200"/>
          </a:xfrm>
          <a:prstGeom prst="rect">
            <a:avLst/>
          </a:prstGeom>
        </p:spPr>
        <p:txBody>
          <a:bodyPr lIns="90000" tIns="45000" rIns="90000" bIns="45000"/>
          <a:lstStyle/>
          <a:p>
            <a:pPr>
              <a:lnSpc>
                <a:spcPct val="90000"/>
              </a:lnSpc>
              <a:buFont typeface="Arial"/>
              <a:buChar char="•"/>
            </a:pPr>
            <a:r>
              <a:rPr lang="en-IN" sz="3200">
                <a:solidFill>
                  <a:srgbClr val="000000"/>
                </a:solidFill>
                <a:latin typeface="Calibri"/>
              </a:rPr>
              <a:t>Filter term in </a:t>
            </a:r>
            <a:r>
              <a:rPr lang="en-IN" sz="3200">
                <a:solidFill>
                  <a:srgbClr val="000000"/>
                </a:solidFill>
                <a:latin typeface="Times New Roman"/>
              </a:rPr>
              <a:t>“</a:t>
            </a:r>
            <a:r>
              <a:rPr lang="en-IN" sz="3200">
                <a:solidFill>
                  <a:srgbClr val="000000"/>
                </a:solidFill>
                <a:latin typeface="Calibri"/>
              </a:rPr>
              <a:t>Digital image processing</a:t>
            </a:r>
            <a:r>
              <a:rPr lang="en-IN" sz="3200">
                <a:solidFill>
                  <a:srgbClr val="000000"/>
                </a:solidFill>
                <a:latin typeface="Times New Roman"/>
              </a:rPr>
              <a:t>”</a:t>
            </a:r>
            <a:r>
              <a:rPr lang="en-IN" sz="3200">
                <a:solidFill>
                  <a:srgbClr val="000000"/>
                </a:solidFill>
                <a:latin typeface="Calibri"/>
              </a:rPr>
              <a:t> is referred to the subimage</a:t>
            </a:r>
            <a:endParaRPr/>
          </a:p>
          <a:p>
            <a:pPr>
              <a:lnSpc>
                <a:spcPct val="90000"/>
              </a:lnSpc>
              <a:buFont typeface="Arial"/>
              <a:buChar char="•"/>
            </a:pPr>
            <a:r>
              <a:rPr lang="en-IN" sz="3200">
                <a:solidFill>
                  <a:srgbClr val="000000"/>
                </a:solidFill>
                <a:latin typeface="Calibri"/>
              </a:rPr>
              <a:t>There are others term to call subimage such as mask, kernel, template, or window</a:t>
            </a:r>
            <a:endParaRPr/>
          </a:p>
          <a:p>
            <a:pPr>
              <a:lnSpc>
                <a:spcPct val="90000"/>
              </a:lnSpc>
              <a:buFont typeface="Arial"/>
              <a:buChar char="•"/>
            </a:pPr>
            <a:r>
              <a:rPr lang="en-IN" sz="3200">
                <a:solidFill>
                  <a:srgbClr val="000000"/>
                </a:solidFill>
                <a:latin typeface="Calibri"/>
              </a:rPr>
              <a:t>The value in a filter subimage are referred as coefficients, rather than pixels.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CustomShape 1"/>
          <p:cNvSpPr/>
          <p:nvPr/>
        </p:nvSpPr>
        <p:spPr>
          <a:xfrm>
            <a:off x="457200" y="274680"/>
            <a:ext cx="8228880" cy="1142280"/>
          </a:xfrm>
          <a:prstGeom prst="rect">
            <a:avLst/>
          </a:prstGeom>
        </p:spPr>
        <p:txBody>
          <a:bodyPr lIns="90000" tIns="45000" rIns="90000" bIns="45000" anchor="ctr"/>
          <a:lstStyle/>
          <a:p>
            <a:pPr algn="ctr">
              <a:lnSpc>
                <a:spcPct val="100000"/>
              </a:lnSpc>
            </a:pPr>
            <a:r>
              <a:rPr lang="en-IN" sz="4400">
                <a:solidFill>
                  <a:srgbClr val="000000"/>
                </a:solidFill>
                <a:latin typeface="Calibri"/>
              </a:rPr>
              <a:t>Observations</a:t>
            </a:r>
            <a:endParaRPr/>
          </a:p>
        </p:txBody>
      </p:sp>
      <p:pic>
        <p:nvPicPr>
          <p:cNvPr id="385" name="Picture 2"/>
          <p:cNvPicPr/>
          <p:nvPr/>
        </p:nvPicPr>
        <p:blipFill>
          <a:blip r:embed="rId2"/>
          <a:stretch>
            <a:fillRect/>
          </a:stretch>
        </p:blipFill>
        <p:spPr>
          <a:xfrm>
            <a:off x="838080" y="1387800"/>
            <a:ext cx="7543080" cy="500076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CustomShape 1"/>
          <p:cNvSpPr/>
          <p:nvPr/>
        </p:nvSpPr>
        <p:spPr>
          <a:xfrm>
            <a:off x="246240" y="930240"/>
            <a:ext cx="7771680" cy="1142280"/>
          </a:xfrm>
          <a:prstGeom prst="rect">
            <a:avLst/>
          </a:prstGeom>
        </p:spPr>
        <p:txBody>
          <a:bodyPr lIns="90000" tIns="45000" rIns="90000" bIns="45000" anchor="ctr"/>
          <a:lstStyle/>
          <a:p>
            <a:pPr algn="ctr">
              <a:lnSpc>
                <a:spcPct val="100000"/>
              </a:lnSpc>
            </a:pPr>
            <a:r>
              <a:rPr lang="en-IN" sz="4000">
                <a:solidFill>
                  <a:srgbClr val="000000"/>
                </a:solidFill>
                <a:latin typeface="Calibri"/>
              </a:rPr>
              <a:t>The Laplacian (2nd order derivative)</a:t>
            </a:r>
            <a:endParaRPr/>
          </a:p>
        </p:txBody>
      </p:sp>
      <p:sp>
        <p:nvSpPr>
          <p:cNvPr id="387" name="CustomShape 2"/>
          <p:cNvSpPr/>
          <p:nvPr/>
        </p:nvSpPr>
        <p:spPr>
          <a:xfrm>
            <a:off x="685800" y="2147760"/>
            <a:ext cx="7848000" cy="4114080"/>
          </a:xfrm>
          <a:prstGeom prst="rect">
            <a:avLst/>
          </a:prstGeom>
        </p:spPr>
        <p:txBody>
          <a:bodyPr lIns="90000" tIns="45000" rIns="90000" bIns="45000"/>
          <a:lstStyle/>
          <a:p>
            <a:pPr algn="just">
              <a:lnSpc>
                <a:spcPct val="100000"/>
              </a:lnSpc>
              <a:buFont typeface="Arial"/>
              <a:buChar char="•"/>
            </a:pPr>
            <a:r>
              <a:rPr lang="en-IN" sz="2800">
                <a:solidFill>
                  <a:srgbClr val="000000"/>
                </a:solidFill>
                <a:latin typeface="Calibri"/>
              </a:rPr>
              <a:t>Response of isotopic filters is independent of direction of discontinuities in the image to which filter is applied.</a:t>
            </a:r>
            <a:endParaRPr/>
          </a:p>
          <a:p>
            <a:pPr algn="just">
              <a:lnSpc>
                <a:spcPct val="100000"/>
              </a:lnSpc>
              <a:buFont typeface="Arial"/>
              <a:buChar char="•"/>
            </a:pPr>
            <a:r>
              <a:rPr lang="en-IN" sz="2800">
                <a:solidFill>
                  <a:srgbClr val="000000"/>
                </a:solidFill>
                <a:latin typeface="Calibri"/>
              </a:rPr>
              <a:t>Shown by Rosenfeld and Kak[1982] that the simplest isotropic derivative operator is the Laplacian is defined as</a:t>
            </a:r>
            <a:endParaRPr/>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246240" y="930240"/>
            <a:ext cx="7771680" cy="1142280"/>
          </a:xfrm>
          <a:prstGeom prst="rect">
            <a:avLst/>
          </a:prstGeom>
        </p:spPr>
        <p:txBody>
          <a:bodyPr lIns="90000" tIns="45000" rIns="90000" bIns="45000" anchor="ctr"/>
          <a:lstStyle/>
          <a:p>
            <a:pPr algn="ctr">
              <a:lnSpc>
                <a:spcPct val="100000"/>
              </a:lnSpc>
            </a:pPr>
            <a:r>
              <a:rPr lang="en-IN" sz="4400">
                <a:solidFill>
                  <a:srgbClr val="000000"/>
                </a:solidFill>
                <a:latin typeface="Calibri"/>
              </a:rPr>
              <a:t>Discrete form of derivative</a:t>
            </a:r>
            <a:endParaRPr/>
          </a:p>
        </p:txBody>
      </p:sp>
      <p:sp>
        <p:nvSpPr>
          <p:cNvPr id="389" name="CustomShape 2"/>
          <p:cNvSpPr/>
          <p:nvPr/>
        </p:nvSpPr>
        <p:spPr>
          <a:xfrm>
            <a:off x="2666880" y="2666880"/>
            <a:ext cx="990000" cy="990000"/>
          </a:xfrm>
          <a:prstGeom prst="rect">
            <a:avLst/>
          </a:prstGeom>
          <a:solidFill>
            <a:srgbClr val="CCFF99"/>
          </a:solidFill>
          <a:ln w="9360">
            <a:solidFill>
              <a:srgbClr val="000000"/>
            </a:solidFill>
            <a:miter/>
          </a:ln>
        </p:spPr>
        <p:txBody>
          <a:bodyPr wrap="none" lIns="90000" tIns="45000" rIns="90000" bIns="45000" anchor="ctr"/>
          <a:lstStyle/>
          <a:p>
            <a:pPr algn="ctr">
              <a:lnSpc>
                <a:spcPct val="100000"/>
              </a:lnSpc>
            </a:pPr>
            <a:r>
              <a:rPr lang="en-IN" sz="2000" i="1">
                <a:solidFill>
                  <a:srgbClr val="000000"/>
                </a:solidFill>
                <a:latin typeface="Calibri"/>
              </a:rPr>
              <a:t>f(x+1,y)</a:t>
            </a:r>
            <a:endParaRPr/>
          </a:p>
        </p:txBody>
      </p:sp>
      <p:sp>
        <p:nvSpPr>
          <p:cNvPr id="390" name="CustomShape 3"/>
          <p:cNvSpPr/>
          <p:nvPr/>
        </p:nvSpPr>
        <p:spPr>
          <a:xfrm>
            <a:off x="1676520" y="2666880"/>
            <a:ext cx="990000" cy="990000"/>
          </a:xfrm>
          <a:prstGeom prst="rect">
            <a:avLst/>
          </a:prstGeom>
          <a:solidFill>
            <a:srgbClr val="CCFF99"/>
          </a:solidFill>
          <a:ln w="9360">
            <a:solidFill>
              <a:srgbClr val="000000"/>
            </a:solidFill>
            <a:miter/>
          </a:ln>
        </p:spPr>
        <p:txBody>
          <a:bodyPr wrap="none" lIns="90000" tIns="45000" rIns="90000" bIns="45000" anchor="ctr"/>
          <a:lstStyle/>
          <a:p>
            <a:pPr algn="ctr">
              <a:lnSpc>
                <a:spcPct val="100000"/>
              </a:lnSpc>
            </a:pPr>
            <a:r>
              <a:rPr lang="en-IN" sz="2000" i="1">
                <a:solidFill>
                  <a:srgbClr val="000000"/>
                </a:solidFill>
                <a:latin typeface="Calibri"/>
              </a:rPr>
              <a:t>f(x,y)</a:t>
            </a:r>
            <a:endParaRPr/>
          </a:p>
        </p:txBody>
      </p:sp>
      <p:sp>
        <p:nvSpPr>
          <p:cNvPr id="391" name="CustomShape 4"/>
          <p:cNvSpPr/>
          <p:nvPr/>
        </p:nvSpPr>
        <p:spPr>
          <a:xfrm>
            <a:off x="685800" y="2666880"/>
            <a:ext cx="990000" cy="990000"/>
          </a:xfrm>
          <a:prstGeom prst="rect">
            <a:avLst/>
          </a:prstGeom>
          <a:solidFill>
            <a:srgbClr val="CCFF99"/>
          </a:solidFill>
          <a:ln w="9360">
            <a:solidFill>
              <a:srgbClr val="000000"/>
            </a:solidFill>
            <a:miter/>
          </a:ln>
        </p:spPr>
        <p:txBody>
          <a:bodyPr wrap="none" lIns="90000" tIns="45000" rIns="90000" bIns="45000" anchor="ctr"/>
          <a:lstStyle/>
          <a:p>
            <a:pPr algn="ctr">
              <a:lnSpc>
                <a:spcPct val="100000"/>
              </a:lnSpc>
            </a:pPr>
            <a:r>
              <a:rPr lang="en-IN" sz="2000" i="1">
                <a:solidFill>
                  <a:srgbClr val="000000"/>
                </a:solidFill>
                <a:latin typeface="Calibri"/>
              </a:rPr>
              <a:t>f(x-1,y)</a:t>
            </a:r>
            <a:endParaRPr/>
          </a:p>
        </p:txBody>
      </p:sp>
      <p:sp>
        <p:nvSpPr>
          <p:cNvPr id="392" name="CustomShape 5"/>
          <p:cNvSpPr/>
          <p:nvPr/>
        </p:nvSpPr>
        <p:spPr>
          <a:xfrm>
            <a:off x="1676520" y="5791320"/>
            <a:ext cx="990000" cy="9900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sz="2000" i="1">
                <a:solidFill>
                  <a:srgbClr val="000000"/>
                </a:solidFill>
                <a:latin typeface="Calibri"/>
              </a:rPr>
              <a:t>f(x,y+1)</a:t>
            </a:r>
            <a:endParaRPr/>
          </a:p>
        </p:txBody>
      </p:sp>
      <p:sp>
        <p:nvSpPr>
          <p:cNvPr id="393" name="CustomShape 6"/>
          <p:cNvSpPr/>
          <p:nvPr/>
        </p:nvSpPr>
        <p:spPr>
          <a:xfrm>
            <a:off x="1676520" y="4800600"/>
            <a:ext cx="990000" cy="9900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sz="2000" i="1">
                <a:solidFill>
                  <a:srgbClr val="000000"/>
                </a:solidFill>
                <a:latin typeface="Calibri"/>
              </a:rPr>
              <a:t>f(x,y)</a:t>
            </a:r>
            <a:endParaRPr/>
          </a:p>
        </p:txBody>
      </p:sp>
      <p:sp>
        <p:nvSpPr>
          <p:cNvPr id="394" name="CustomShape 7"/>
          <p:cNvSpPr/>
          <p:nvPr/>
        </p:nvSpPr>
        <p:spPr>
          <a:xfrm>
            <a:off x="1676520" y="3809880"/>
            <a:ext cx="990000" cy="9900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sz="2000" i="1">
                <a:solidFill>
                  <a:srgbClr val="000000"/>
                </a:solidFill>
                <a:latin typeface="Calibri"/>
              </a:rPr>
              <a:t>f(x,y-1)</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246240" y="930240"/>
            <a:ext cx="7771680" cy="1142280"/>
          </a:xfrm>
          <a:prstGeom prst="rect">
            <a:avLst/>
          </a:prstGeom>
        </p:spPr>
        <p:txBody>
          <a:bodyPr lIns="90000" tIns="45000" rIns="90000" bIns="45000" anchor="ctr"/>
          <a:lstStyle/>
          <a:p>
            <a:pPr algn="ctr">
              <a:lnSpc>
                <a:spcPct val="100000"/>
              </a:lnSpc>
            </a:pPr>
            <a:r>
              <a:rPr lang="en-IN" sz="4400">
                <a:solidFill>
                  <a:srgbClr val="000000"/>
                </a:solidFill>
                <a:latin typeface="Calibri"/>
              </a:rPr>
              <a:t>2-Dimentional Laplacian</a:t>
            </a:r>
            <a:endParaRPr/>
          </a:p>
        </p:txBody>
      </p:sp>
      <p:sp>
        <p:nvSpPr>
          <p:cNvPr id="396" name="CustomShape 2"/>
          <p:cNvSpPr/>
          <p:nvPr/>
        </p:nvSpPr>
        <p:spPr>
          <a:xfrm>
            <a:off x="304920" y="2133720"/>
            <a:ext cx="8533800" cy="4114080"/>
          </a:xfrm>
          <a:prstGeom prst="rect">
            <a:avLst/>
          </a:prstGeom>
        </p:spPr>
        <p:txBody>
          <a:bodyPr lIns="90000" tIns="45000" rIns="90000" bIns="45000"/>
          <a:lstStyle/>
          <a:p>
            <a:pPr>
              <a:lnSpc>
                <a:spcPct val="100000"/>
              </a:lnSpc>
              <a:buFont typeface="Arial"/>
              <a:buChar char="•"/>
            </a:pPr>
            <a:r>
              <a:rPr lang="en-IN" sz="2800">
                <a:solidFill>
                  <a:srgbClr val="000000"/>
                </a:solidFill>
                <a:latin typeface="Calibri"/>
              </a:rPr>
              <a:t>The digital implementation of the 2-Dimensional Laplacian is obtained by summing 2 components</a:t>
            </a:r>
            <a:endParaRPr/>
          </a:p>
        </p:txBody>
      </p:sp>
      <p:sp>
        <p:nvSpPr>
          <p:cNvPr id="397" name="CustomShape 3"/>
          <p:cNvSpPr/>
          <p:nvPr/>
        </p:nvSpPr>
        <p:spPr>
          <a:xfrm>
            <a:off x="3809880" y="533412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solidFill>
                  <a:srgbClr val="000000"/>
                </a:solidFill>
                <a:latin typeface="Calibri"/>
              </a:rPr>
              <a:t>1</a:t>
            </a:r>
            <a:endParaRPr/>
          </a:p>
        </p:txBody>
      </p:sp>
      <p:sp>
        <p:nvSpPr>
          <p:cNvPr id="398" name="CustomShape 4"/>
          <p:cNvSpPr/>
          <p:nvPr/>
        </p:nvSpPr>
        <p:spPr>
          <a:xfrm>
            <a:off x="4343400" y="480060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solidFill>
                  <a:srgbClr val="000000"/>
                </a:solidFill>
                <a:latin typeface="Calibri"/>
              </a:rPr>
              <a:t>1</a:t>
            </a:r>
            <a:endParaRPr/>
          </a:p>
        </p:txBody>
      </p:sp>
      <p:sp>
        <p:nvSpPr>
          <p:cNvPr id="399" name="CustomShape 5"/>
          <p:cNvSpPr/>
          <p:nvPr/>
        </p:nvSpPr>
        <p:spPr>
          <a:xfrm>
            <a:off x="4343400" y="533412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solidFill>
                  <a:srgbClr val="000000"/>
                </a:solidFill>
                <a:latin typeface="Calibri"/>
              </a:rPr>
              <a:t>-4</a:t>
            </a:r>
            <a:endParaRPr/>
          </a:p>
        </p:txBody>
      </p:sp>
      <p:sp>
        <p:nvSpPr>
          <p:cNvPr id="400" name="CustomShape 6"/>
          <p:cNvSpPr/>
          <p:nvPr/>
        </p:nvSpPr>
        <p:spPr>
          <a:xfrm>
            <a:off x="4876920" y="533412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solidFill>
                  <a:srgbClr val="000000"/>
                </a:solidFill>
                <a:latin typeface="Calibri"/>
              </a:rPr>
              <a:t>1</a:t>
            </a:r>
            <a:endParaRPr/>
          </a:p>
        </p:txBody>
      </p:sp>
      <p:sp>
        <p:nvSpPr>
          <p:cNvPr id="401" name="CustomShape 7"/>
          <p:cNvSpPr/>
          <p:nvPr/>
        </p:nvSpPr>
        <p:spPr>
          <a:xfrm>
            <a:off x="4343400" y="586728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solidFill>
                  <a:srgbClr val="000000"/>
                </a:solidFill>
                <a:latin typeface="Calibri"/>
              </a:rPr>
              <a:t>1</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457200" y="274680"/>
            <a:ext cx="8228880" cy="1142280"/>
          </a:xfrm>
          <a:prstGeom prst="rect">
            <a:avLst/>
          </a:prstGeom>
        </p:spPr>
        <p:txBody>
          <a:bodyPr lIns="90000" tIns="45000" rIns="90000" bIns="45000" anchor="ctr"/>
          <a:lstStyle/>
          <a:p>
            <a:pPr algn="ctr">
              <a:lnSpc>
                <a:spcPct val="100000"/>
              </a:lnSpc>
            </a:pPr>
            <a:r>
              <a:rPr lang="en-IN" sz="4400">
                <a:solidFill>
                  <a:srgbClr val="000000"/>
                </a:solidFill>
                <a:latin typeface="Calibri"/>
              </a:rPr>
              <a:t>Laplacian</a:t>
            </a:r>
            <a:endParaRPr/>
          </a:p>
        </p:txBody>
      </p:sp>
      <p:sp>
        <p:nvSpPr>
          <p:cNvPr id="403" name="CustomShape 2"/>
          <p:cNvSpPr/>
          <p:nvPr/>
        </p:nvSpPr>
        <p:spPr>
          <a:xfrm>
            <a:off x="1219320" y="335268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1</a:t>
            </a:r>
            <a:endParaRPr/>
          </a:p>
        </p:txBody>
      </p:sp>
      <p:sp>
        <p:nvSpPr>
          <p:cNvPr id="404" name="CustomShape 3"/>
          <p:cNvSpPr/>
          <p:nvPr/>
        </p:nvSpPr>
        <p:spPr>
          <a:xfrm>
            <a:off x="1752480" y="281952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1</a:t>
            </a:r>
            <a:endParaRPr/>
          </a:p>
        </p:txBody>
      </p:sp>
      <p:sp>
        <p:nvSpPr>
          <p:cNvPr id="405" name="CustomShape 4"/>
          <p:cNvSpPr/>
          <p:nvPr/>
        </p:nvSpPr>
        <p:spPr>
          <a:xfrm>
            <a:off x="1752480" y="335268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-4</a:t>
            </a:r>
            <a:endParaRPr/>
          </a:p>
        </p:txBody>
      </p:sp>
      <p:sp>
        <p:nvSpPr>
          <p:cNvPr id="406" name="CustomShape 5"/>
          <p:cNvSpPr/>
          <p:nvPr/>
        </p:nvSpPr>
        <p:spPr>
          <a:xfrm>
            <a:off x="2286000" y="335268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1</a:t>
            </a:r>
            <a:endParaRPr/>
          </a:p>
        </p:txBody>
      </p:sp>
      <p:sp>
        <p:nvSpPr>
          <p:cNvPr id="407" name="CustomShape 6"/>
          <p:cNvSpPr/>
          <p:nvPr/>
        </p:nvSpPr>
        <p:spPr>
          <a:xfrm>
            <a:off x="1752480" y="388620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1</a:t>
            </a:r>
            <a:endParaRPr/>
          </a:p>
        </p:txBody>
      </p:sp>
      <p:sp>
        <p:nvSpPr>
          <p:cNvPr id="408" name="CustomShape 7"/>
          <p:cNvSpPr/>
          <p:nvPr/>
        </p:nvSpPr>
        <p:spPr>
          <a:xfrm>
            <a:off x="1219320" y="281952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0</a:t>
            </a:r>
            <a:endParaRPr/>
          </a:p>
        </p:txBody>
      </p:sp>
      <p:sp>
        <p:nvSpPr>
          <p:cNvPr id="409" name="CustomShape 8"/>
          <p:cNvSpPr/>
          <p:nvPr/>
        </p:nvSpPr>
        <p:spPr>
          <a:xfrm>
            <a:off x="2286000" y="281952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0</a:t>
            </a:r>
            <a:endParaRPr/>
          </a:p>
        </p:txBody>
      </p:sp>
      <p:sp>
        <p:nvSpPr>
          <p:cNvPr id="410" name="CustomShape 9"/>
          <p:cNvSpPr/>
          <p:nvPr/>
        </p:nvSpPr>
        <p:spPr>
          <a:xfrm>
            <a:off x="1219320" y="388620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0</a:t>
            </a:r>
            <a:endParaRPr/>
          </a:p>
        </p:txBody>
      </p:sp>
      <p:sp>
        <p:nvSpPr>
          <p:cNvPr id="411" name="CustomShape 10"/>
          <p:cNvSpPr/>
          <p:nvPr/>
        </p:nvSpPr>
        <p:spPr>
          <a:xfrm>
            <a:off x="2286000" y="388620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0</a:t>
            </a:r>
            <a:endParaRPr/>
          </a:p>
        </p:txBody>
      </p:sp>
      <p:sp>
        <p:nvSpPr>
          <p:cNvPr id="412" name="CustomShape 11"/>
          <p:cNvSpPr/>
          <p:nvPr/>
        </p:nvSpPr>
        <p:spPr>
          <a:xfrm>
            <a:off x="4267080" y="3429000"/>
            <a:ext cx="456480" cy="380160"/>
          </a:xfrm>
          <a:prstGeom prst="rect">
            <a:avLst/>
          </a:prstGeom>
          <a:solidFill>
            <a:srgbClr val="4F81BD"/>
          </a:solidFill>
          <a:ln w="9360">
            <a:solidFill>
              <a:srgbClr val="000000"/>
            </a:solidFill>
            <a:miter/>
          </a:ln>
        </p:spPr>
      </p:sp>
      <p:sp>
        <p:nvSpPr>
          <p:cNvPr id="413" name="CustomShape 12"/>
          <p:cNvSpPr/>
          <p:nvPr/>
        </p:nvSpPr>
        <p:spPr>
          <a:xfrm>
            <a:off x="3428280" y="3429000"/>
            <a:ext cx="456480" cy="380160"/>
          </a:xfrm>
          <a:prstGeom prst="rect">
            <a:avLst/>
          </a:prstGeom>
          <a:solidFill>
            <a:srgbClr val="4F81BD"/>
          </a:solidFill>
          <a:ln w="9360">
            <a:solidFill>
              <a:srgbClr val="000000"/>
            </a:solidFill>
            <a:miter/>
          </a:ln>
        </p:spPr>
      </p:sp>
      <p:sp>
        <p:nvSpPr>
          <p:cNvPr id="414" name="CustomShape 13"/>
          <p:cNvSpPr/>
          <p:nvPr/>
        </p:nvSpPr>
        <p:spPr>
          <a:xfrm>
            <a:off x="4267080" y="3881880"/>
            <a:ext cx="456480" cy="380160"/>
          </a:xfrm>
          <a:prstGeom prst="rect">
            <a:avLst/>
          </a:prstGeom>
          <a:solidFill>
            <a:srgbClr val="4F81BD"/>
          </a:solidFill>
          <a:ln w="9360">
            <a:solidFill>
              <a:srgbClr val="000000"/>
            </a:solidFill>
            <a:miter/>
          </a:ln>
        </p:spPr>
      </p:sp>
      <p:sp>
        <p:nvSpPr>
          <p:cNvPr id="415" name="CustomShape 14"/>
          <p:cNvSpPr/>
          <p:nvPr/>
        </p:nvSpPr>
        <p:spPr>
          <a:xfrm>
            <a:off x="3886200" y="3428280"/>
            <a:ext cx="456480" cy="380160"/>
          </a:xfrm>
          <a:prstGeom prst="rect">
            <a:avLst/>
          </a:prstGeom>
          <a:solidFill>
            <a:srgbClr val="4F81BD"/>
          </a:solidFill>
          <a:ln w="9360">
            <a:solidFill>
              <a:srgbClr val="000000"/>
            </a:solidFill>
            <a:miter/>
          </a:ln>
        </p:spPr>
      </p:sp>
      <p:sp>
        <p:nvSpPr>
          <p:cNvPr id="416" name="CustomShape 15"/>
          <p:cNvSpPr/>
          <p:nvPr/>
        </p:nvSpPr>
        <p:spPr>
          <a:xfrm>
            <a:off x="4345920" y="5367960"/>
            <a:ext cx="456480" cy="380160"/>
          </a:xfrm>
          <a:prstGeom prst="rect">
            <a:avLst/>
          </a:prstGeom>
          <a:solidFill>
            <a:srgbClr val="4F81BD"/>
          </a:solidFill>
          <a:ln w="9360">
            <a:solidFill>
              <a:srgbClr val="000000"/>
            </a:solidFill>
            <a:miter/>
          </a:ln>
        </p:spPr>
      </p:sp>
      <p:sp>
        <p:nvSpPr>
          <p:cNvPr id="417" name="CustomShape 16"/>
          <p:cNvSpPr/>
          <p:nvPr/>
        </p:nvSpPr>
        <p:spPr>
          <a:xfrm>
            <a:off x="3743640" y="4784400"/>
            <a:ext cx="456480" cy="380160"/>
          </a:xfrm>
          <a:prstGeom prst="rect">
            <a:avLst/>
          </a:prstGeom>
          <a:solidFill>
            <a:srgbClr val="4F81BD"/>
          </a:solidFill>
          <a:ln w="9360">
            <a:solidFill>
              <a:srgbClr val="000000"/>
            </a:solidFill>
            <a:miter/>
          </a:ln>
        </p:spPr>
      </p:sp>
      <p:sp>
        <p:nvSpPr>
          <p:cNvPr id="418" name="CustomShape 17"/>
          <p:cNvSpPr/>
          <p:nvPr/>
        </p:nvSpPr>
        <p:spPr>
          <a:xfrm>
            <a:off x="4080960" y="5641560"/>
            <a:ext cx="456480" cy="380160"/>
          </a:xfrm>
          <a:prstGeom prst="rect">
            <a:avLst/>
          </a:prstGeom>
          <a:solidFill>
            <a:srgbClr val="4F81BD"/>
          </a:solidFill>
          <a:ln w="9360">
            <a:solidFill>
              <a:srgbClr val="000000"/>
            </a:solidFill>
            <a:miter/>
          </a:ln>
        </p:spPr>
      </p:sp>
      <p:sp>
        <p:nvSpPr>
          <p:cNvPr id="419" name="CustomShape 18"/>
          <p:cNvSpPr/>
          <p:nvPr/>
        </p:nvSpPr>
        <p:spPr>
          <a:xfrm>
            <a:off x="4072320" y="5101920"/>
            <a:ext cx="456480" cy="380160"/>
          </a:xfrm>
          <a:prstGeom prst="rect">
            <a:avLst/>
          </a:prstGeom>
          <a:solidFill>
            <a:srgbClr val="4F81BD"/>
          </a:solidFill>
          <a:ln w="9360">
            <a:solidFill>
              <a:srgbClr val="000000"/>
            </a:solidFill>
            <a:miter/>
          </a:ln>
        </p:spPr>
      </p:sp>
      <p:sp>
        <p:nvSpPr>
          <p:cNvPr id="420" name="CustomShape 19"/>
          <p:cNvSpPr/>
          <p:nvPr/>
        </p:nvSpPr>
        <p:spPr>
          <a:xfrm>
            <a:off x="1219320" y="510552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0</a:t>
            </a:r>
            <a:endParaRPr/>
          </a:p>
        </p:txBody>
      </p:sp>
      <p:sp>
        <p:nvSpPr>
          <p:cNvPr id="421" name="CustomShape 20"/>
          <p:cNvSpPr/>
          <p:nvPr/>
        </p:nvSpPr>
        <p:spPr>
          <a:xfrm>
            <a:off x="1752480" y="457200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0</a:t>
            </a:r>
            <a:endParaRPr/>
          </a:p>
        </p:txBody>
      </p:sp>
      <p:sp>
        <p:nvSpPr>
          <p:cNvPr id="422" name="CustomShape 21"/>
          <p:cNvSpPr/>
          <p:nvPr/>
        </p:nvSpPr>
        <p:spPr>
          <a:xfrm>
            <a:off x="1752480" y="510552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-4</a:t>
            </a:r>
            <a:endParaRPr/>
          </a:p>
        </p:txBody>
      </p:sp>
      <p:sp>
        <p:nvSpPr>
          <p:cNvPr id="423" name="CustomShape 22"/>
          <p:cNvSpPr/>
          <p:nvPr/>
        </p:nvSpPr>
        <p:spPr>
          <a:xfrm>
            <a:off x="2286000" y="510552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0</a:t>
            </a:r>
            <a:endParaRPr/>
          </a:p>
        </p:txBody>
      </p:sp>
      <p:sp>
        <p:nvSpPr>
          <p:cNvPr id="424" name="CustomShape 23"/>
          <p:cNvSpPr/>
          <p:nvPr/>
        </p:nvSpPr>
        <p:spPr>
          <a:xfrm>
            <a:off x="1752480" y="563868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0</a:t>
            </a:r>
            <a:endParaRPr/>
          </a:p>
        </p:txBody>
      </p:sp>
      <p:sp>
        <p:nvSpPr>
          <p:cNvPr id="425" name="CustomShape 24"/>
          <p:cNvSpPr/>
          <p:nvPr/>
        </p:nvSpPr>
        <p:spPr>
          <a:xfrm>
            <a:off x="1219320" y="457200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1</a:t>
            </a:r>
            <a:endParaRPr/>
          </a:p>
        </p:txBody>
      </p:sp>
      <p:sp>
        <p:nvSpPr>
          <p:cNvPr id="426" name="CustomShape 25"/>
          <p:cNvSpPr/>
          <p:nvPr/>
        </p:nvSpPr>
        <p:spPr>
          <a:xfrm>
            <a:off x="2286000" y="457200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1</a:t>
            </a:r>
            <a:endParaRPr/>
          </a:p>
        </p:txBody>
      </p:sp>
      <p:sp>
        <p:nvSpPr>
          <p:cNvPr id="427" name="CustomShape 26"/>
          <p:cNvSpPr/>
          <p:nvPr/>
        </p:nvSpPr>
        <p:spPr>
          <a:xfrm>
            <a:off x="1219320" y="563868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1</a:t>
            </a:r>
            <a:endParaRPr/>
          </a:p>
        </p:txBody>
      </p:sp>
      <p:sp>
        <p:nvSpPr>
          <p:cNvPr id="428" name="CustomShape 27"/>
          <p:cNvSpPr/>
          <p:nvPr/>
        </p:nvSpPr>
        <p:spPr>
          <a:xfrm>
            <a:off x="2286000" y="563868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1</a:t>
            </a:r>
            <a:endParaRPr/>
          </a:p>
        </p:txBody>
      </p:sp>
      <p:sp>
        <p:nvSpPr>
          <p:cNvPr id="429" name="CustomShape 28"/>
          <p:cNvSpPr/>
          <p:nvPr/>
        </p:nvSpPr>
        <p:spPr>
          <a:xfrm>
            <a:off x="5105520" y="2971800"/>
            <a:ext cx="304200" cy="2818800"/>
          </a:xfrm>
          <a:prstGeom prst="rect">
            <a:avLst/>
          </a:prstGeom>
          <a:ln w="9360">
            <a:solidFill>
              <a:srgbClr val="000000"/>
            </a:solidFill>
            <a:round/>
          </a:ln>
        </p:spPr>
      </p:sp>
      <p:sp>
        <p:nvSpPr>
          <p:cNvPr id="430" name="CustomShape 29"/>
          <p:cNvSpPr/>
          <p:nvPr/>
        </p:nvSpPr>
        <p:spPr>
          <a:xfrm>
            <a:off x="6324480" y="3352680"/>
            <a:ext cx="532800" cy="532800"/>
          </a:xfrm>
          <a:prstGeom prst="rect">
            <a:avLst/>
          </a:prstGeom>
          <a:solidFill>
            <a:srgbClr val="CCFF99"/>
          </a:solidFill>
          <a:ln w="9360">
            <a:solidFill>
              <a:srgbClr val="000000"/>
            </a:solidFill>
            <a:miter/>
          </a:ln>
        </p:spPr>
        <p:txBody>
          <a:bodyPr wrap="none" lIns="90000" tIns="45000" rIns="90000" bIns="45000" anchor="ctr"/>
          <a:lstStyle/>
          <a:p>
            <a:pPr algn="ctr">
              <a:lnSpc>
                <a:spcPct val="100000"/>
              </a:lnSpc>
            </a:pPr>
            <a:r>
              <a:rPr lang="en-IN"/>
              <a:t>1</a:t>
            </a:r>
            <a:endParaRPr/>
          </a:p>
        </p:txBody>
      </p:sp>
      <p:sp>
        <p:nvSpPr>
          <p:cNvPr id="431" name="CustomShape 30"/>
          <p:cNvSpPr/>
          <p:nvPr/>
        </p:nvSpPr>
        <p:spPr>
          <a:xfrm>
            <a:off x="6858000" y="2819520"/>
            <a:ext cx="532800" cy="532800"/>
          </a:xfrm>
          <a:prstGeom prst="rect">
            <a:avLst/>
          </a:prstGeom>
          <a:solidFill>
            <a:srgbClr val="CCFF99"/>
          </a:solidFill>
          <a:ln w="9360">
            <a:solidFill>
              <a:srgbClr val="000000"/>
            </a:solidFill>
            <a:miter/>
          </a:ln>
        </p:spPr>
        <p:txBody>
          <a:bodyPr wrap="none" lIns="90000" tIns="45000" rIns="90000" bIns="45000" anchor="ctr"/>
          <a:lstStyle/>
          <a:p>
            <a:pPr algn="ctr">
              <a:lnSpc>
                <a:spcPct val="100000"/>
              </a:lnSpc>
            </a:pPr>
            <a:r>
              <a:rPr lang="en-IN"/>
              <a:t>1</a:t>
            </a:r>
            <a:endParaRPr/>
          </a:p>
        </p:txBody>
      </p:sp>
      <p:sp>
        <p:nvSpPr>
          <p:cNvPr id="432" name="CustomShape 31"/>
          <p:cNvSpPr/>
          <p:nvPr/>
        </p:nvSpPr>
        <p:spPr>
          <a:xfrm>
            <a:off x="6858000" y="3352680"/>
            <a:ext cx="532800" cy="532800"/>
          </a:xfrm>
          <a:prstGeom prst="rect">
            <a:avLst/>
          </a:prstGeom>
          <a:solidFill>
            <a:srgbClr val="CCFF99"/>
          </a:solidFill>
          <a:ln w="9360">
            <a:solidFill>
              <a:srgbClr val="000000"/>
            </a:solidFill>
            <a:miter/>
          </a:ln>
        </p:spPr>
        <p:txBody>
          <a:bodyPr wrap="none" lIns="90000" tIns="45000" rIns="90000" bIns="45000" anchor="ctr"/>
          <a:lstStyle/>
          <a:p>
            <a:pPr algn="ctr">
              <a:lnSpc>
                <a:spcPct val="100000"/>
              </a:lnSpc>
            </a:pPr>
            <a:r>
              <a:rPr lang="en-IN"/>
              <a:t>-8</a:t>
            </a:r>
            <a:endParaRPr/>
          </a:p>
        </p:txBody>
      </p:sp>
      <p:sp>
        <p:nvSpPr>
          <p:cNvPr id="433" name="CustomShape 32"/>
          <p:cNvSpPr/>
          <p:nvPr/>
        </p:nvSpPr>
        <p:spPr>
          <a:xfrm>
            <a:off x="7391520" y="3352680"/>
            <a:ext cx="532800" cy="532800"/>
          </a:xfrm>
          <a:prstGeom prst="rect">
            <a:avLst/>
          </a:prstGeom>
          <a:solidFill>
            <a:srgbClr val="CCFF99"/>
          </a:solidFill>
          <a:ln w="9360">
            <a:solidFill>
              <a:srgbClr val="000000"/>
            </a:solidFill>
            <a:miter/>
          </a:ln>
        </p:spPr>
        <p:txBody>
          <a:bodyPr wrap="none" lIns="90000" tIns="45000" rIns="90000" bIns="45000" anchor="ctr"/>
          <a:lstStyle/>
          <a:p>
            <a:pPr algn="ctr">
              <a:lnSpc>
                <a:spcPct val="100000"/>
              </a:lnSpc>
            </a:pPr>
            <a:r>
              <a:rPr lang="en-IN"/>
              <a:t>1</a:t>
            </a:r>
            <a:endParaRPr/>
          </a:p>
        </p:txBody>
      </p:sp>
      <p:sp>
        <p:nvSpPr>
          <p:cNvPr id="434" name="CustomShape 33"/>
          <p:cNvSpPr/>
          <p:nvPr/>
        </p:nvSpPr>
        <p:spPr>
          <a:xfrm>
            <a:off x="6858000" y="3886200"/>
            <a:ext cx="532800" cy="532800"/>
          </a:xfrm>
          <a:prstGeom prst="rect">
            <a:avLst/>
          </a:prstGeom>
          <a:solidFill>
            <a:srgbClr val="CCFF99"/>
          </a:solidFill>
          <a:ln w="9360">
            <a:solidFill>
              <a:srgbClr val="000000"/>
            </a:solidFill>
            <a:miter/>
          </a:ln>
        </p:spPr>
        <p:txBody>
          <a:bodyPr wrap="none" lIns="90000" tIns="45000" rIns="90000" bIns="45000" anchor="ctr"/>
          <a:lstStyle/>
          <a:p>
            <a:pPr algn="ctr">
              <a:lnSpc>
                <a:spcPct val="100000"/>
              </a:lnSpc>
            </a:pPr>
            <a:r>
              <a:rPr lang="en-IN"/>
              <a:t>1</a:t>
            </a:r>
            <a:endParaRPr/>
          </a:p>
        </p:txBody>
      </p:sp>
      <p:sp>
        <p:nvSpPr>
          <p:cNvPr id="435" name="CustomShape 34"/>
          <p:cNvSpPr/>
          <p:nvPr/>
        </p:nvSpPr>
        <p:spPr>
          <a:xfrm>
            <a:off x="6324480" y="2819520"/>
            <a:ext cx="532800" cy="532800"/>
          </a:xfrm>
          <a:prstGeom prst="rect">
            <a:avLst/>
          </a:prstGeom>
          <a:solidFill>
            <a:srgbClr val="CCFF99"/>
          </a:solidFill>
          <a:ln w="9360">
            <a:solidFill>
              <a:srgbClr val="000000"/>
            </a:solidFill>
            <a:miter/>
          </a:ln>
        </p:spPr>
        <p:txBody>
          <a:bodyPr wrap="none" lIns="90000" tIns="45000" rIns="90000" bIns="45000" anchor="ctr"/>
          <a:lstStyle/>
          <a:p>
            <a:pPr algn="ctr">
              <a:lnSpc>
                <a:spcPct val="100000"/>
              </a:lnSpc>
            </a:pPr>
            <a:r>
              <a:rPr lang="en-IN"/>
              <a:t>1</a:t>
            </a:r>
            <a:endParaRPr/>
          </a:p>
        </p:txBody>
      </p:sp>
      <p:sp>
        <p:nvSpPr>
          <p:cNvPr id="436" name="CustomShape 35"/>
          <p:cNvSpPr/>
          <p:nvPr/>
        </p:nvSpPr>
        <p:spPr>
          <a:xfrm>
            <a:off x="7391520" y="2819520"/>
            <a:ext cx="532800" cy="532800"/>
          </a:xfrm>
          <a:prstGeom prst="rect">
            <a:avLst/>
          </a:prstGeom>
          <a:solidFill>
            <a:srgbClr val="CCFF99"/>
          </a:solidFill>
          <a:ln w="9360">
            <a:solidFill>
              <a:srgbClr val="000000"/>
            </a:solidFill>
            <a:miter/>
          </a:ln>
        </p:spPr>
        <p:txBody>
          <a:bodyPr wrap="none" lIns="90000" tIns="45000" rIns="90000" bIns="45000" anchor="ctr"/>
          <a:lstStyle/>
          <a:p>
            <a:pPr algn="ctr">
              <a:lnSpc>
                <a:spcPct val="100000"/>
              </a:lnSpc>
            </a:pPr>
            <a:r>
              <a:rPr lang="en-IN"/>
              <a:t>1</a:t>
            </a:r>
            <a:endParaRPr/>
          </a:p>
        </p:txBody>
      </p:sp>
      <p:sp>
        <p:nvSpPr>
          <p:cNvPr id="437" name="CustomShape 36"/>
          <p:cNvSpPr/>
          <p:nvPr/>
        </p:nvSpPr>
        <p:spPr>
          <a:xfrm>
            <a:off x="6324480" y="3886200"/>
            <a:ext cx="532800" cy="532800"/>
          </a:xfrm>
          <a:prstGeom prst="rect">
            <a:avLst/>
          </a:prstGeom>
          <a:solidFill>
            <a:srgbClr val="CCFF99"/>
          </a:solidFill>
          <a:ln w="9360">
            <a:solidFill>
              <a:srgbClr val="000000"/>
            </a:solidFill>
            <a:miter/>
          </a:ln>
        </p:spPr>
        <p:txBody>
          <a:bodyPr wrap="none" lIns="90000" tIns="45000" rIns="90000" bIns="45000" anchor="ctr"/>
          <a:lstStyle/>
          <a:p>
            <a:pPr algn="ctr">
              <a:lnSpc>
                <a:spcPct val="100000"/>
              </a:lnSpc>
            </a:pPr>
            <a:r>
              <a:rPr lang="en-IN"/>
              <a:t>1</a:t>
            </a:r>
            <a:endParaRPr/>
          </a:p>
        </p:txBody>
      </p:sp>
      <p:sp>
        <p:nvSpPr>
          <p:cNvPr id="438" name="CustomShape 37"/>
          <p:cNvSpPr/>
          <p:nvPr/>
        </p:nvSpPr>
        <p:spPr>
          <a:xfrm>
            <a:off x="7391520" y="3886200"/>
            <a:ext cx="532800" cy="532800"/>
          </a:xfrm>
          <a:prstGeom prst="rect">
            <a:avLst/>
          </a:prstGeom>
          <a:solidFill>
            <a:srgbClr val="CCFF99"/>
          </a:solidFill>
          <a:ln w="9360">
            <a:solidFill>
              <a:srgbClr val="000000"/>
            </a:solidFill>
            <a:miter/>
          </a:ln>
        </p:spPr>
        <p:txBody>
          <a:bodyPr wrap="none" lIns="90000" tIns="45000" rIns="90000" bIns="45000" anchor="ctr"/>
          <a:lstStyle/>
          <a:p>
            <a:pPr algn="ctr">
              <a:lnSpc>
                <a:spcPct val="100000"/>
              </a:lnSpc>
            </a:pPr>
            <a:r>
              <a:rPr lang="en-IN"/>
              <a:t>1</a:t>
            </a:r>
            <a:endParaRPr/>
          </a:p>
        </p:txBody>
      </p:sp>
      <p:sp>
        <p:nvSpPr>
          <p:cNvPr id="439" name="CustomShape 38"/>
          <p:cNvSpPr/>
          <p:nvPr/>
        </p:nvSpPr>
        <p:spPr>
          <a:xfrm>
            <a:off x="7315200" y="5105520"/>
            <a:ext cx="456480" cy="380160"/>
          </a:xfrm>
          <a:prstGeom prst="rect">
            <a:avLst/>
          </a:prstGeom>
          <a:solidFill>
            <a:srgbClr val="CCFF99"/>
          </a:solidFill>
          <a:ln w="9360">
            <a:solidFill>
              <a:srgbClr val="000000"/>
            </a:solidFill>
            <a:miter/>
          </a:ln>
        </p:spPr>
      </p:sp>
      <p:sp>
        <p:nvSpPr>
          <p:cNvPr id="440" name="CustomShape 39"/>
          <p:cNvSpPr/>
          <p:nvPr/>
        </p:nvSpPr>
        <p:spPr>
          <a:xfrm>
            <a:off x="6476400" y="5105520"/>
            <a:ext cx="456480" cy="380160"/>
          </a:xfrm>
          <a:prstGeom prst="rect">
            <a:avLst/>
          </a:prstGeom>
          <a:solidFill>
            <a:srgbClr val="CCFF99"/>
          </a:solidFill>
          <a:ln w="9360">
            <a:solidFill>
              <a:srgbClr val="000000"/>
            </a:solidFill>
            <a:miter/>
          </a:ln>
        </p:spPr>
      </p:sp>
      <p:sp>
        <p:nvSpPr>
          <p:cNvPr id="441" name="CustomShape 40"/>
          <p:cNvSpPr/>
          <p:nvPr/>
        </p:nvSpPr>
        <p:spPr>
          <a:xfrm>
            <a:off x="7315200" y="5486400"/>
            <a:ext cx="456480" cy="380160"/>
          </a:xfrm>
          <a:prstGeom prst="rect">
            <a:avLst/>
          </a:prstGeom>
          <a:solidFill>
            <a:srgbClr val="CCFF99"/>
          </a:solidFill>
          <a:ln w="9360">
            <a:solidFill>
              <a:srgbClr val="000000"/>
            </a:solidFill>
            <a:miter/>
          </a:ln>
        </p:spPr>
      </p:sp>
      <p:sp>
        <p:nvSpPr>
          <p:cNvPr id="442" name="CustomShape 41"/>
          <p:cNvSpPr/>
          <p:nvPr/>
        </p:nvSpPr>
        <p:spPr>
          <a:xfrm>
            <a:off x="6934320" y="5104800"/>
            <a:ext cx="456480" cy="380160"/>
          </a:xfrm>
          <a:prstGeom prst="rect">
            <a:avLst/>
          </a:prstGeom>
          <a:solidFill>
            <a:srgbClr val="CCFF99"/>
          </a:solidFill>
          <a:ln w="9360">
            <a:solidFill>
              <a:srgbClr val="000000"/>
            </a:solidFill>
            <a:miter/>
          </a:ln>
        </p:spPr>
      </p:sp>
      <p:sp>
        <p:nvSpPr>
          <p:cNvPr id="443" name="CustomShape 42"/>
          <p:cNvSpPr/>
          <p:nvPr/>
        </p:nvSpPr>
        <p:spPr>
          <a:xfrm>
            <a:off x="7394040" y="5291640"/>
            <a:ext cx="456480" cy="380160"/>
          </a:xfrm>
          <a:prstGeom prst="rect">
            <a:avLst/>
          </a:prstGeom>
          <a:solidFill>
            <a:srgbClr val="CCFF99"/>
          </a:solidFill>
          <a:ln w="9360">
            <a:solidFill>
              <a:srgbClr val="000000"/>
            </a:solidFill>
            <a:miter/>
          </a:ln>
        </p:spPr>
      </p:sp>
      <p:sp>
        <p:nvSpPr>
          <p:cNvPr id="444" name="CustomShape 43"/>
          <p:cNvSpPr/>
          <p:nvPr/>
        </p:nvSpPr>
        <p:spPr>
          <a:xfrm>
            <a:off x="6791400" y="4708440"/>
            <a:ext cx="456480" cy="380160"/>
          </a:xfrm>
          <a:prstGeom prst="rect">
            <a:avLst/>
          </a:prstGeom>
          <a:solidFill>
            <a:srgbClr val="CCFF99"/>
          </a:solidFill>
          <a:ln w="9360">
            <a:solidFill>
              <a:srgbClr val="000000"/>
            </a:solidFill>
            <a:miter/>
          </a:ln>
        </p:spPr>
      </p:sp>
      <p:sp>
        <p:nvSpPr>
          <p:cNvPr id="445" name="CustomShape 44"/>
          <p:cNvSpPr/>
          <p:nvPr/>
        </p:nvSpPr>
        <p:spPr>
          <a:xfrm>
            <a:off x="7129080" y="5565240"/>
            <a:ext cx="456480" cy="380160"/>
          </a:xfrm>
          <a:prstGeom prst="rect">
            <a:avLst/>
          </a:prstGeom>
          <a:solidFill>
            <a:srgbClr val="CCFF99"/>
          </a:solidFill>
          <a:ln w="9360">
            <a:solidFill>
              <a:srgbClr val="000000"/>
            </a:solidFill>
            <a:miter/>
          </a:ln>
        </p:spPr>
      </p:sp>
      <p:sp>
        <p:nvSpPr>
          <p:cNvPr id="446" name="CustomShape 45"/>
          <p:cNvSpPr/>
          <p:nvPr/>
        </p:nvSpPr>
        <p:spPr>
          <a:xfrm>
            <a:off x="7120440" y="5025960"/>
            <a:ext cx="456480" cy="380160"/>
          </a:xfrm>
          <a:prstGeom prst="rect">
            <a:avLst/>
          </a:prstGeom>
          <a:solidFill>
            <a:srgbClr val="CCFF99"/>
          </a:solidFill>
          <a:ln w="9360">
            <a:solidFill>
              <a:srgbClr val="000000"/>
            </a:solidFill>
            <a:miter/>
          </a:ln>
        </p:spPr>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457200" y="274680"/>
            <a:ext cx="8228880" cy="1142280"/>
          </a:xfrm>
          <a:prstGeom prst="rect">
            <a:avLst/>
          </a:prstGeom>
        </p:spPr>
        <p:txBody>
          <a:bodyPr lIns="90000" tIns="45000" rIns="90000" bIns="45000" anchor="ctr"/>
          <a:lstStyle/>
          <a:p>
            <a:pPr algn="ctr">
              <a:lnSpc>
                <a:spcPct val="100000"/>
              </a:lnSpc>
            </a:pPr>
            <a:r>
              <a:rPr lang="en-IN" sz="4400">
                <a:solidFill>
                  <a:srgbClr val="000000"/>
                </a:solidFill>
                <a:latin typeface="Calibri"/>
              </a:rPr>
              <a:t>Laplacian</a:t>
            </a:r>
            <a:endParaRPr/>
          </a:p>
        </p:txBody>
      </p:sp>
      <p:sp>
        <p:nvSpPr>
          <p:cNvPr id="448" name="CustomShape 2"/>
          <p:cNvSpPr/>
          <p:nvPr/>
        </p:nvSpPr>
        <p:spPr>
          <a:xfrm>
            <a:off x="1219320" y="335268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-1</a:t>
            </a:r>
            <a:endParaRPr/>
          </a:p>
        </p:txBody>
      </p:sp>
      <p:sp>
        <p:nvSpPr>
          <p:cNvPr id="449" name="CustomShape 3"/>
          <p:cNvSpPr/>
          <p:nvPr/>
        </p:nvSpPr>
        <p:spPr>
          <a:xfrm>
            <a:off x="1752480" y="281952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-1</a:t>
            </a:r>
            <a:endParaRPr/>
          </a:p>
        </p:txBody>
      </p:sp>
      <p:sp>
        <p:nvSpPr>
          <p:cNvPr id="450" name="CustomShape 4"/>
          <p:cNvSpPr/>
          <p:nvPr/>
        </p:nvSpPr>
        <p:spPr>
          <a:xfrm>
            <a:off x="1752480" y="335268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4</a:t>
            </a:r>
            <a:endParaRPr/>
          </a:p>
        </p:txBody>
      </p:sp>
      <p:sp>
        <p:nvSpPr>
          <p:cNvPr id="451" name="CustomShape 5"/>
          <p:cNvSpPr/>
          <p:nvPr/>
        </p:nvSpPr>
        <p:spPr>
          <a:xfrm>
            <a:off x="2286000" y="335268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-1</a:t>
            </a:r>
            <a:endParaRPr/>
          </a:p>
        </p:txBody>
      </p:sp>
      <p:sp>
        <p:nvSpPr>
          <p:cNvPr id="452" name="CustomShape 6"/>
          <p:cNvSpPr/>
          <p:nvPr/>
        </p:nvSpPr>
        <p:spPr>
          <a:xfrm>
            <a:off x="1752480" y="388620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-1</a:t>
            </a:r>
            <a:endParaRPr/>
          </a:p>
        </p:txBody>
      </p:sp>
      <p:sp>
        <p:nvSpPr>
          <p:cNvPr id="453" name="CustomShape 7"/>
          <p:cNvSpPr/>
          <p:nvPr/>
        </p:nvSpPr>
        <p:spPr>
          <a:xfrm>
            <a:off x="1219320" y="281952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0</a:t>
            </a:r>
            <a:endParaRPr/>
          </a:p>
        </p:txBody>
      </p:sp>
      <p:sp>
        <p:nvSpPr>
          <p:cNvPr id="454" name="CustomShape 8"/>
          <p:cNvSpPr/>
          <p:nvPr/>
        </p:nvSpPr>
        <p:spPr>
          <a:xfrm>
            <a:off x="2286000" y="281952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0</a:t>
            </a:r>
            <a:endParaRPr/>
          </a:p>
        </p:txBody>
      </p:sp>
      <p:sp>
        <p:nvSpPr>
          <p:cNvPr id="455" name="CustomShape 9"/>
          <p:cNvSpPr/>
          <p:nvPr/>
        </p:nvSpPr>
        <p:spPr>
          <a:xfrm>
            <a:off x="1219320" y="388620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0</a:t>
            </a:r>
            <a:endParaRPr/>
          </a:p>
        </p:txBody>
      </p:sp>
      <p:sp>
        <p:nvSpPr>
          <p:cNvPr id="456" name="CustomShape 10"/>
          <p:cNvSpPr/>
          <p:nvPr/>
        </p:nvSpPr>
        <p:spPr>
          <a:xfrm>
            <a:off x="2286000" y="388620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0</a:t>
            </a:r>
            <a:endParaRPr/>
          </a:p>
        </p:txBody>
      </p:sp>
      <p:sp>
        <p:nvSpPr>
          <p:cNvPr id="457" name="CustomShape 11"/>
          <p:cNvSpPr/>
          <p:nvPr/>
        </p:nvSpPr>
        <p:spPr>
          <a:xfrm>
            <a:off x="4267080" y="3429000"/>
            <a:ext cx="456480" cy="380160"/>
          </a:xfrm>
          <a:prstGeom prst="rect">
            <a:avLst/>
          </a:prstGeom>
          <a:solidFill>
            <a:srgbClr val="4F81BD"/>
          </a:solidFill>
          <a:ln w="9360">
            <a:solidFill>
              <a:srgbClr val="000000"/>
            </a:solidFill>
            <a:miter/>
          </a:ln>
        </p:spPr>
      </p:sp>
      <p:sp>
        <p:nvSpPr>
          <p:cNvPr id="458" name="CustomShape 12"/>
          <p:cNvSpPr/>
          <p:nvPr/>
        </p:nvSpPr>
        <p:spPr>
          <a:xfrm>
            <a:off x="3428280" y="3429000"/>
            <a:ext cx="456480" cy="380160"/>
          </a:xfrm>
          <a:prstGeom prst="rect">
            <a:avLst/>
          </a:prstGeom>
          <a:solidFill>
            <a:srgbClr val="4F81BD"/>
          </a:solidFill>
          <a:ln w="9360">
            <a:solidFill>
              <a:srgbClr val="000000"/>
            </a:solidFill>
            <a:miter/>
          </a:ln>
        </p:spPr>
      </p:sp>
      <p:sp>
        <p:nvSpPr>
          <p:cNvPr id="459" name="CustomShape 13"/>
          <p:cNvSpPr/>
          <p:nvPr/>
        </p:nvSpPr>
        <p:spPr>
          <a:xfrm>
            <a:off x="4267080" y="3809880"/>
            <a:ext cx="456480" cy="380160"/>
          </a:xfrm>
          <a:prstGeom prst="rect">
            <a:avLst/>
          </a:prstGeom>
          <a:solidFill>
            <a:srgbClr val="4F81BD"/>
          </a:solidFill>
          <a:ln w="9360">
            <a:solidFill>
              <a:srgbClr val="000000"/>
            </a:solidFill>
            <a:miter/>
          </a:ln>
        </p:spPr>
      </p:sp>
      <p:sp>
        <p:nvSpPr>
          <p:cNvPr id="460" name="CustomShape 14"/>
          <p:cNvSpPr/>
          <p:nvPr/>
        </p:nvSpPr>
        <p:spPr>
          <a:xfrm>
            <a:off x="3886200" y="3428280"/>
            <a:ext cx="456480" cy="380160"/>
          </a:xfrm>
          <a:prstGeom prst="rect">
            <a:avLst/>
          </a:prstGeom>
          <a:solidFill>
            <a:srgbClr val="4F81BD"/>
          </a:solidFill>
          <a:ln w="9360">
            <a:solidFill>
              <a:srgbClr val="000000"/>
            </a:solidFill>
            <a:miter/>
          </a:ln>
        </p:spPr>
      </p:sp>
      <p:sp>
        <p:nvSpPr>
          <p:cNvPr id="461" name="CustomShape 15"/>
          <p:cNvSpPr/>
          <p:nvPr/>
        </p:nvSpPr>
        <p:spPr>
          <a:xfrm>
            <a:off x="4345920" y="5367960"/>
            <a:ext cx="456480" cy="380160"/>
          </a:xfrm>
          <a:prstGeom prst="rect">
            <a:avLst/>
          </a:prstGeom>
          <a:solidFill>
            <a:srgbClr val="4F81BD"/>
          </a:solidFill>
          <a:ln w="9360">
            <a:solidFill>
              <a:srgbClr val="000000"/>
            </a:solidFill>
            <a:miter/>
          </a:ln>
        </p:spPr>
      </p:sp>
      <p:sp>
        <p:nvSpPr>
          <p:cNvPr id="462" name="CustomShape 16"/>
          <p:cNvSpPr/>
          <p:nvPr/>
        </p:nvSpPr>
        <p:spPr>
          <a:xfrm>
            <a:off x="3743640" y="4784400"/>
            <a:ext cx="456480" cy="380160"/>
          </a:xfrm>
          <a:prstGeom prst="rect">
            <a:avLst/>
          </a:prstGeom>
          <a:solidFill>
            <a:srgbClr val="4F81BD"/>
          </a:solidFill>
          <a:ln w="9360">
            <a:solidFill>
              <a:srgbClr val="000000"/>
            </a:solidFill>
            <a:miter/>
          </a:ln>
        </p:spPr>
      </p:sp>
      <p:sp>
        <p:nvSpPr>
          <p:cNvPr id="463" name="CustomShape 17"/>
          <p:cNvSpPr/>
          <p:nvPr/>
        </p:nvSpPr>
        <p:spPr>
          <a:xfrm>
            <a:off x="4080960" y="5641560"/>
            <a:ext cx="456480" cy="380160"/>
          </a:xfrm>
          <a:prstGeom prst="rect">
            <a:avLst/>
          </a:prstGeom>
          <a:solidFill>
            <a:srgbClr val="4F81BD"/>
          </a:solidFill>
          <a:ln w="9360">
            <a:solidFill>
              <a:srgbClr val="000000"/>
            </a:solidFill>
            <a:miter/>
          </a:ln>
        </p:spPr>
      </p:sp>
      <p:sp>
        <p:nvSpPr>
          <p:cNvPr id="464" name="CustomShape 18"/>
          <p:cNvSpPr/>
          <p:nvPr/>
        </p:nvSpPr>
        <p:spPr>
          <a:xfrm>
            <a:off x="4072320" y="5101920"/>
            <a:ext cx="456480" cy="380160"/>
          </a:xfrm>
          <a:prstGeom prst="rect">
            <a:avLst/>
          </a:prstGeom>
          <a:solidFill>
            <a:srgbClr val="4F81BD"/>
          </a:solidFill>
          <a:ln w="9360">
            <a:solidFill>
              <a:srgbClr val="000000"/>
            </a:solidFill>
            <a:miter/>
          </a:ln>
        </p:spPr>
      </p:sp>
      <p:sp>
        <p:nvSpPr>
          <p:cNvPr id="465" name="CustomShape 19"/>
          <p:cNvSpPr/>
          <p:nvPr/>
        </p:nvSpPr>
        <p:spPr>
          <a:xfrm>
            <a:off x="1219320" y="510552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0</a:t>
            </a:r>
            <a:endParaRPr/>
          </a:p>
        </p:txBody>
      </p:sp>
      <p:sp>
        <p:nvSpPr>
          <p:cNvPr id="466" name="CustomShape 20"/>
          <p:cNvSpPr/>
          <p:nvPr/>
        </p:nvSpPr>
        <p:spPr>
          <a:xfrm>
            <a:off x="1752480" y="457200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0</a:t>
            </a:r>
            <a:endParaRPr/>
          </a:p>
        </p:txBody>
      </p:sp>
      <p:sp>
        <p:nvSpPr>
          <p:cNvPr id="467" name="CustomShape 21"/>
          <p:cNvSpPr/>
          <p:nvPr/>
        </p:nvSpPr>
        <p:spPr>
          <a:xfrm>
            <a:off x="1752480" y="510552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4</a:t>
            </a:r>
            <a:endParaRPr/>
          </a:p>
        </p:txBody>
      </p:sp>
      <p:sp>
        <p:nvSpPr>
          <p:cNvPr id="468" name="CustomShape 22"/>
          <p:cNvSpPr/>
          <p:nvPr/>
        </p:nvSpPr>
        <p:spPr>
          <a:xfrm>
            <a:off x="2286000" y="510552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0</a:t>
            </a:r>
            <a:endParaRPr/>
          </a:p>
        </p:txBody>
      </p:sp>
      <p:sp>
        <p:nvSpPr>
          <p:cNvPr id="469" name="CustomShape 23"/>
          <p:cNvSpPr/>
          <p:nvPr/>
        </p:nvSpPr>
        <p:spPr>
          <a:xfrm>
            <a:off x="1752480" y="563868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0</a:t>
            </a:r>
            <a:endParaRPr/>
          </a:p>
        </p:txBody>
      </p:sp>
      <p:sp>
        <p:nvSpPr>
          <p:cNvPr id="470" name="CustomShape 24"/>
          <p:cNvSpPr/>
          <p:nvPr/>
        </p:nvSpPr>
        <p:spPr>
          <a:xfrm>
            <a:off x="1219320" y="457200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-1</a:t>
            </a:r>
            <a:endParaRPr/>
          </a:p>
        </p:txBody>
      </p:sp>
      <p:sp>
        <p:nvSpPr>
          <p:cNvPr id="471" name="CustomShape 25"/>
          <p:cNvSpPr/>
          <p:nvPr/>
        </p:nvSpPr>
        <p:spPr>
          <a:xfrm>
            <a:off x="2286000" y="457200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-1</a:t>
            </a:r>
            <a:endParaRPr/>
          </a:p>
        </p:txBody>
      </p:sp>
      <p:sp>
        <p:nvSpPr>
          <p:cNvPr id="472" name="CustomShape 26"/>
          <p:cNvSpPr/>
          <p:nvPr/>
        </p:nvSpPr>
        <p:spPr>
          <a:xfrm>
            <a:off x="1219320" y="563868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-1</a:t>
            </a:r>
            <a:endParaRPr/>
          </a:p>
        </p:txBody>
      </p:sp>
      <p:sp>
        <p:nvSpPr>
          <p:cNvPr id="473" name="CustomShape 27"/>
          <p:cNvSpPr/>
          <p:nvPr/>
        </p:nvSpPr>
        <p:spPr>
          <a:xfrm>
            <a:off x="2286000" y="563868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-1</a:t>
            </a:r>
            <a:endParaRPr/>
          </a:p>
        </p:txBody>
      </p:sp>
      <p:sp>
        <p:nvSpPr>
          <p:cNvPr id="474" name="CustomShape 28"/>
          <p:cNvSpPr/>
          <p:nvPr/>
        </p:nvSpPr>
        <p:spPr>
          <a:xfrm>
            <a:off x="5105520" y="2971800"/>
            <a:ext cx="304200" cy="2818800"/>
          </a:xfrm>
          <a:prstGeom prst="rect">
            <a:avLst/>
          </a:prstGeom>
          <a:ln w="9360">
            <a:solidFill>
              <a:srgbClr val="000000"/>
            </a:solidFill>
            <a:round/>
          </a:ln>
        </p:spPr>
      </p:sp>
      <p:sp>
        <p:nvSpPr>
          <p:cNvPr id="475" name="CustomShape 29"/>
          <p:cNvSpPr/>
          <p:nvPr/>
        </p:nvSpPr>
        <p:spPr>
          <a:xfrm>
            <a:off x="6324480" y="3352680"/>
            <a:ext cx="532800" cy="532800"/>
          </a:xfrm>
          <a:prstGeom prst="rect">
            <a:avLst/>
          </a:prstGeom>
          <a:solidFill>
            <a:srgbClr val="CCFF99"/>
          </a:solidFill>
          <a:ln w="9360">
            <a:solidFill>
              <a:srgbClr val="000000"/>
            </a:solidFill>
            <a:miter/>
          </a:ln>
        </p:spPr>
        <p:txBody>
          <a:bodyPr wrap="none" lIns="90000" tIns="45000" rIns="90000" bIns="45000" anchor="ctr"/>
          <a:lstStyle/>
          <a:p>
            <a:pPr algn="ctr">
              <a:lnSpc>
                <a:spcPct val="100000"/>
              </a:lnSpc>
            </a:pPr>
            <a:r>
              <a:rPr lang="en-IN"/>
              <a:t>-1</a:t>
            </a:r>
            <a:endParaRPr/>
          </a:p>
        </p:txBody>
      </p:sp>
      <p:sp>
        <p:nvSpPr>
          <p:cNvPr id="476" name="CustomShape 30"/>
          <p:cNvSpPr/>
          <p:nvPr/>
        </p:nvSpPr>
        <p:spPr>
          <a:xfrm>
            <a:off x="6858000" y="2819520"/>
            <a:ext cx="532800" cy="532800"/>
          </a:xfrm>
          <a:prstGeom prst="rect">
            <a:avLst/>
          </a:prstGeom>
          <a:solidFill>
            <a:srgbClr val="CCFF99"/>
          </a:solidFill>
          <a:ln w="9360">
            <a:solidFill>
              <a:srgbClr val="000000"/>
            </a:solidFill>
            <a:miter/>
          </a:ln>
        </p:spPr>
        <p:txBody>
          <a:bodyPr wrap="none" lIns="90000" tIns="45000" rIns="90000" bIns="45000" anchor="ctr"/>
          <a:lstStyle/>
          <a:p>
            <a:pPr algn="ctr">
              <a:lnSpc>
                <a:spcPct val="100000"/>
              </a:lnSpc>
            </a:pPr>
            <a:r>
              <a:rPr lang="en-IN"/>
              <a:t>-1</a:t>
            </a:r>
            <a:endParaRPr/>
          </a:p>
        </p:txBody>
      </p:sp>
      <p:sp>
        <p:nvSpPr>
          <p:cNvPr id="477" name="CustomShape 31"/>
          <p:cNvSpPr/>
          <p:nvPr/>
        </p:nvSpPr>
        <p:spPr>
          <a:xfrm>
            <a:off x="6858000" y="3352680"/>
            <a:ext cx="532800" cy="532800"/>
          </a:xfrm>
          <a:prstGeom prst="rect">
            <a:avLst/>
          </a:prstGeom>
          <a:solidFill>
            <a:srgbClr val="CCFF99"/>
          </a:solidFill>
          <a:ln w="9360">
            <a:solidFill>
              <a:srgbClr val="000000"/>
            </a:solidFill>
            <a:miter/>
          </a:ln>
        </p:spPr>
        <p:txBody>
          <a:bodyPr wrap="none" lIns="90000" tIns="45000" rIns="90000" bIns="45000" anchor="ctr"/>
          <a:lstStyle/>
          <a:p>
            <a:pPr algn="ctr">
              <a:lnSpc>
                <a:spcPct val="100000"/>
              </a:lnSpc>
            </a:pPr>
            <a:r>
              <a:rPr lang="en-IN"/>
              <a:t>8</a:t>
            </a:r>
            <a:endParaRPr/>
          </a:p>
        </p:txBody>
      </p:sp>
      <p:sp>
        <p:nvSpPr>
          <p:cNvPr id="478" name="CustomShape 32"/>
          <p:cNvSpPr/>
          <p:nvPr/>
        </p:nvSpPr>
        <p:spPr>
          <a:xfrm>
            <a:off x="7391520" y="3352680"/>
            <a:ext cx="532800" cy="532800"/>
          </a:xfrm>
          <a:prstGeom prst="rect">
            <a:avLst/>
          </a:prstGeom>
          <a:solidFill>
            <a:srgbClr val="CCFF99"/>
          </a:solidFill>
          <a:ln w="9360">
            <a:solidFill>
              <a:srgbClr val="000000"/>
            </a:solidFill>
            <a:miter/>
          </a:ln>
        </p:spPr>
        <p:txBody>
          <a:bodyPr wrap="none" lIns="90000" tIns="45000" rIns="90000" bIns="45000" anchor="ctr"/>
          <a:lstStyle/>
          <a:p>
            <a:pPr algn="ctr">
              <a:lnSpc>
                <a:spcPct val="100000"/>
              </a:lnSpc>
            </a:pPr>
            <a:r>
              <a:rPr lang="en-IN"/>
              <a:t>-1</a:t>
            </a:r>
            <a:endParaRPr/>
          </a:p>
        </p:txBody>
      </p:sp>
      <p:sp>
        <p:nvSpPr>
          <p:cNvPr id="479" name="CustomShape 33"/>
          <p:cNvSpPr/>
          <p:nvPr/>
        </p:nvSpPr>
        <p:spPr>
          <a:xfrm>
            <a:off x="6858000" y="3886200"/>
            <a:ext cx="532800" cy="532800"/>
          </a:xfrm>
          <a:prstGeom prst="rect">
            <a:avLst/>
          </a:prstGeom>
          <a:solidFill>
            <a:srgbClr val="CCFF99"/>
          </a:solidFill>
          <a:ln w="9360">
            <a:solidFill>
              <a:srgbClr val="000000"/>
            </a:solidFill>
            <a:miter/>
          </a:ln>
        </p:spPr>
        <p:txBody>
          <a:bodyPr wrap="none" lIns="90000" tIns="45000" rIns="90000" bIns="45000" anchor="ctr"/>
          <a:lstStyle/>
          <a:p>
            <a:pPr algn="ctr">
              <a:lnSpc>
                <a:spcPct val="100000"/>
              </a:lnSpc>
            </a:pPr>
            <a:r>
              <a:rPr lang="en-IN"/>
              <a:t>-1</a:t>
            </a:r>
            <a:endParaRPr/>
          </a:p>
        </p:txBody>
      </p:sp>
      <p:sp>
        <p:nvSpPr>
          <p:cNvPr id="480" name="CustomShape 34"/>
          <p:cNvSpPr/>
          <p:nvPr/>
        </p:nvSpPr>
        <p:spPr>
          <a:xfrm>
            <a:off x="6324480" y="2819520"/>
            <a:ext cx="532800" cy="532800"/>
          </a:xfrm>
          <a:prstGeom prst="rect">
            <a:avLst/>
          </a:prstGeom>
          <a:solidFill>
            <a:srgbClr val="CCFF99"/>
          </a:solidFill>
          <a:ln w="9360">
            <a:solidFill>
              <a:srgbClr val="000000"/>
            </a:solidFill>
            <a:miter/>
          </a:ln>
        </p:spPr>
        <p:txBody>
          <a:bodyPr wrap="none" lIns="90000" tIns="45000" rIns="90000" bIns="45000" anchor="ctr"/>
          <a:lstStyle/>
          <a:p>
            <a:pPr algn="ctr">
              <a:lnSpc>
                <a:spcPct val="100000"/>
              </a:lnSpc>
            </a:pPr>
            <a:r>
              <a:rPr lang="en-IN"/>
              <a:t>-1</a:t>
            </a:r>
            <a:endParaRPr/>
          </a:p>
        </p:txBody>
      </p:sp>
      <p:sp>
        <p:nvSpPr>
          <p:cNvPr id="481" name="CustomShape 35"/>
          <p:cNvSpPr/>
          <p:nvPr/>
        </p:nvSpPr>
        <p:spPr>
          <a:xfrm>
            <a:off x="7391520" y="2819520"/>
            <a:ext cx="532800" cy="532800"/>
          </a:xfrm>
          <a:prstGeom prst="rect">
            <a:avLst/>
          </a:prstGeom>
          <a:solidFill>
            <a:srgbClr val="CCFF99"/>
          </a:solidFill>
          <a:ln w="9360">
            <a:solidFill>
              <a:srgbClr val="000000"/>
            </a:solidFill>
            <a:miter/>
          </a:ln>
        </p:spPr>
        <p:txBody>
          <a:bodyPr wrap="none" lIns="90000" tIns="45000" rIns="90000" bIns="45000" anchor="ctr"/>
          <a:lstStyle/>
          <a:p>
            <a:pPr algn="ctr">
              <a:lnSpc>
                <a:spcPct val="100000"/>
              </a:lnSpc>
            </a:pPr>
            <a:r>
              <a:rPr lang="en-IN"/>
              <a:t>-1</a:t>
            </a:r>
            <a:endParaRPr/>
          </a:p>
        </p:txBody>
      </p:sp>
      <p:sp>
        <p:nvSpPr>
          <p:cNvPr id="482" name="CustomShape 36"/>
          <p:cNvSpPr/>
          <p:nvPr/>
        </p:nvSpPr>
        <p:spPr>
          <a:xfrm>
            <a:off x="6324480" y="3886200"/>
            <a:ext cx="532800" cy="532800"/>
          </a:xfrm>
          <a:prstGeom prst="rect">
            <a:avLst/>
          </a:prstGeom>
          <a:solidFill>
            <a:srgbClr val="CCFF99"/>
          </a:solidFill>
          <a:ln w="9360">
            <a:solidFill>
              <a:srgbClr val="000000"/>
            </a:solidFill>
            <a:miter/>
          </a:ln>
        </p:spPr>
        <p:txBody>
          <a:bodyPr wrap="none" lIns="90000" tIns="45000" rIns="90000" bIns="45000" anchor="ctr"/>
          <a:lstStyle/>
          <a:p>
            <a:pPr algn="ctr">
              <a:lnSpc>
                <a:spcPct val="100000"/>
              </a:lnSpc>
            </a:pPr>
            <a:r>
              <a:rPr lang="en-IN"/>
              <a:t>-1</a:t>
            </a:r>
            <a:endParaRPr/>
          </a:p>
        </p:txBody>
      </p:sp>
      <p:sp>
        <p:nvSpPr>
          <p:cNvPr id="483" name="CustomShape 37"/>
          <p:cNvSpPr/>
          <p:nvPr/>
        </p:nvSpPr>
        <p:spPr>
          <a:xfrm>
            <a:off x="7391520" y="3886200"/>
            <a:ext cx="532800" cy="532800"/>
          </a:xfrm>
          <a:prstGeom prst="rect">
            <a:avLst/>
          </a:prstGeom>
          <a:solidFill>
            <a:srgbClr val="CCFF99"/>
          </a:solidFill>
          <a:ln w="9360">
            <a:solidFill>
              <a:srgbClr val="000000"/>
            </a:solidFill>
            <a:miter/>
          </a:ln>
        </p:spPr>
        <p:txBody>
          <a:bodyPr wrap="none" lIns="90000" tIns="45000" rIns="90000" bIns="45000" anchor="ctr"/>
          <a:lstStyle/>
          <a:p>
            <a:pPr algn="ctr">
              <a:lnSpc>
                <a:spcPct val="100000"/>
              </a:lnSpc>
            </a:pPr>
            <a:r>
              <a:rPr lang="en-IN"/>
              <a:t>-1</a:t>
            </a:r>
            <a:endParaRPr/>
          </a:p>
        </p:txBody>
      </p:sp>
      <p:sp>
        <p:nvSpPr>
          <p:cNvPr id="484" name="CustomShape 38"/>
          <p:cNvSpPr/>
          <p:nvPr/>
        </p:nvSpPr>
        <p:spPr>
          <a:xfrm>
            <a:off x="7315200" y="5105520"/>
            <a:ext cx="456480" cy="380160"/>
          </a:xfrm>
          <a:prstGeom prst="rect">
            <a:avLst/>
          </a:prstGeom>
          <a:solidFill>
            <a:srgbClr val="CCFF99"/>
          </a:solidFill>
          <a:ln w="9360">
            <a:solidFill>
              <a:srgbClr val="000000"/>
            </a:solidFill>
            <a:miter/>
          </a:ln>
        </p:spPr>
      </p:sp>
      <p:sp>
        <p:nvSpPr>
          <p:cNvPr id="485" name="CustomShape 39"/>
          <p:cNvSpPr/>
          <p:nvPr/>
        </p:nvSpPr>
        <p:spPr>
          <a:xfrm>
            <a:off x="6476400" y="5105520"/>
            <a:ext cx="456480" cy="380160"/>
          </a:xfrm>
          <a:prstGeom prst="rect">
            <a:avLst/>
          </a:prstGeom>
          <a:solidFill>
            <a:srgbClr val="CCFF99"/>
          </a:solidFill>
          <a:ln w="9360">
            <a:solidFill>
              <a:srgbClr val="000000"/>
            </a:solidFill>
            <a:miter/>
          </a:ln>
        </p:spPr>
      </p:sp>
      <p:sp>
        <p:nvSpPr>
          <p:cNvPr id="486" name="CustomShape 40"/>
          <p:cNvSpPr/>
          <p:nvPr/>
        </p:nvSpPr>
        <p:spPr>
          <a:xfrm>
            <a:off x="7315200" y="5486400"/>
            <a:ext cx="456480" cy="380160"/>
          </a:xfrm>
          <a:prstGeom prst="rect">
            <a:avLst/>
          </a:prstGeom>
          <a:solidFill>
            <a:srgbClr val="CCFF99"/>
          </a:solidFill>
          <a:ln w="9360">
            <a:solidFill>
              <a:srgbClr val="000000"/>
            </a:solidFill>
            <a:miter/>
          </a:ln>
        </p:spPr>
      </p:sp>
      <p:sp>
        <p:nvSpPr>
          <p:cNvPr id="487" name="CustomShape 41"/>
          <p:cNvSpPr/>
          <p:nvPr/>
        </p:nvSpPr>
        <p:spPr>
          <a:xfrm>
            <a:off x="6934320" y="5104800"/>
            <a:ext cx="456480" cy="380160"/>
          </a:xfrm>
          <a:prstGeom prst="rect">
            <a:avLst/>
          </a:prstGeom>
          <a:solidFill>
            <a:srgbClr val="CCFF99"/>
          </a:solidFill>
          <a:ln w="9360">
            <a:solidFill>
              <a:srgbClr val="000000"/>
            </a:solidFill>
            <a:miter/>
          </a:ln>
        </p:spPr>
      </p:sp>
      <p:sp>
        <p:nvSpPr>
          <p:cNvPr id="488" name="CustomShape 42"/>
          <p:cNvSpPr/>
          <p:nvPr/>
        </p:nvSpPr>
        <p:spPr>
          <a:xfrm>
            <a:off x="7394040" y="5291640"/>
            <a:ext cx="456480" cy="380160"/>
          </a:xfrm>
          <a:prstGeom prst="rect">
            <a:avLst/>
          </a:prstGeom>
          <a:solidFill>
            <a:srgbClr val="CCFF99"/>
          </a:solidFill>
          <a:ln w="9360">
            <a:solidFill>
              <a:srgbClr val="000000"/>
            </a:solidFill>
            <a:miter/>
          </a:ln>
        </p:spPr>
      </p:sp>
      <p:sp>
        <p:nvSpPr>
          <p:cNvPr id="489" name="CustomShape 43"/>
          <p:cNvSpPr/>
          <p:nvPr/>
        </p:nvSpPr>
        <p:spPr>
          <a:xfrm>
            <a:off x="6791400" y="4708440"/>
            <a:ext cx="456480" cy="380160"/>
          </a:xfrm>
          <a:prstGeom prst="rect">
            <a:avLst/>
          </a:prstGeom>
          <a:solidFill>
            <a:srgbClr val="CCFF99"/>
          </a:solidFill>
          <a:ln w="9360">
            <a:solidFill>
              <a:srgbClr val="000000"/>
            </a:solidFill>
            <a:miter/>
          </a:ln>
        </p:spPr>
      </p:sp>
      <p:sp>
        <p:nvSpPr>
          <p:cNvPr id="490" name="CustomShape 44"/>
          <p:cNvSpPr/>
          <p:nvPr/>
        </p:nvSpPr>
        <p:spPr>
          <a:xfrm>
            <a:off x="7129080" y="5565240"/>
            <a:ext cx="456480" cy="380160"/>
          </a:xfrm>
          <a:prstGeom prst="rect">
            <a:avLst/>
          </a:prstGeom>
          <a:solidFill>
            <a:srgbClr val="CCFF99"/>
          </a:solidFill>
          <a:ln w="9360">
            <a:solidFill>
              <a:srgbClr val="000000"/>
            </a:solidFill>
            <a:miter/>
          </a:ln>
        </p:spPr>
      </p:sp>
      <p:sp>
        <p:nvSpPr>
          <p:cNvPr id="491" name="CustomShape 45"/>
          <p:cNvSpPr/>
          <p:nvPr/>
        </p:nvSpPr>
        <p:spPr>
          <a:xfrm>
            <a:off x="7120440" y="5025960"/>
            <a:ext cx="456480" cy="380160"/>
          </a:xfrm>
          <a:prstGeom prst="rect">
            <a:avLst/>
          </a:prstGeom>
          <a:solidFill>
            <a:srgbClr val="CCFF99"/>
          </a:solidFill>
          <a:ln w="9360">
            <a:solidFill>
              <a:srgbClr val="000000"/>
            </a:solidFill>
            <a:miter/>
          </a:ln>
        </p:spPr>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 name="CustomShape 1"/>
          <p:cNvSpPr/>
          <p:nvPr/>
        </p:nvSpPr>
        <p:spPr>
          <a:xfrm>
            <a:off x="457200" y="274680"/>
            <a:ext cx="8228880" cy="1142280"/>
          </a:xfrm>
          <a:prstGeom prst="rect">
            <a:avLst/>
          </a:prstGeom>
        </p:spPr>
        <p:txBody>
          <a:bodyPr lIns="90000" tIns="45000" rIns="90000" bIns="45000" anchor="ctr"/>
          <a:lstStyle/>
          <a:p>
            <a:pPr algn="ctr">
              <a:lnSpc>
                <a:spcPct val="100000"/>
              </a:lnSpc>
            </a:pPr>
            <a:r>
              <a:rPr lang="en-IN" sz="4400">
                <a:solidFill>
                  <a:srgbClr val="000000"/>
                </a:solidFill>
                <a:latin typeface="Calibri"/>
              </a:rPr>
              <a:t>Implementation</a:t>
            </a:r>
            <a:endParaRPr/>
          </a:p>
        </p:txBody>
      </p:sp>
      <p:sp>
        <p:nvSpPr>
          <p:cNvPr id="493" name="CustomShape 2"/>
          <p:cNvSpPr/>
          <p:nvPr/>
        </p:nvSpPr>
        <p:spPr>
          <a:xfrm>
            <a:off x="4633560" y="2286000"/>
            <a:ext cx="4181400" cy="364320"/>
          </a:xfrm>
          <a:prstGeom prst="rect">
            <a:avLst/>
          </a:prstGeom>
        </p:spPr>
        <p:txBody>
          <a:bodyPr wrap="none" lIns="90000" tIns="45000" rIns="90000" bIns="45000"/>
          <a:lstStyle/>
          <a:p>
            <a:pPr>
              <a:lnSpc>
                <a:spcPct val="100000"/>
              </a:lnSpc>
            </a:pPr>
            <a:r>
              <a:rPr lang="en-IN" i="1">
                <a:solidFill>
                  <a:srgbClr val="000000"/>
                </a:solidFill>
                <a:latin typeface="Calibri"/>
              </a:rPr>
              <a:t>If the center coefficient is negative</a:t>
            </a:r>
            <a:endParaRPr/>
          </a:p>
        </p:txBody>
      </p:sp>
      <p:sp>
        <p:nvSpPr>
          <p:cNvPr id="494" name="CustomShape 3"/>
          <p:cNvSpPr/>
          <p:nvPr/>
        </p:nvSpPr>
        <p:spPr>
          <a:xfrm>
            <a:off x="4574520" y="2743200"/>
            <a:ext cx="4079160" cy="364320"/>
          </a:xfrm>
          <a:prstGeom prst="rect">
            <a:avLst/>
          </a:prstGeom>
        </p:spPr>
        <p:txBody>
          <a:bodyPr wrap="none" lIns="90000" tIns="45000" rIns="90000" bIns="45000"/>
          <a:lstStyle/>
          <a:p>
            <a:pPr>
              <a:lnSpc>
                <a:spcPct val="100000"/>
              </a:lnSpc>
            </a:pPr>
            <a:r>
              <a:rPr lang="en-IN" i="1">
                <a:solidFill>
                  <a:srgbClr val="000000"/>
                </a:solidFill>
                <a:latin typeface="Calibri"/>
              </a:rPr>
              <a:t>If the center coefficient is positive</a:t>
            </a:r>
            <a:endParaRPr/>
          </a:p>
        </p:txBody>
      </p:sp>
      <p:sp>
        <p:nvSpPr>
          <p:cNvPr id="495" name="CustomShape 4"/>
          <p:cNvSpPr/>
          <p:nvPr/>
        </p:nvSpPr>
        <p:spPr>
          <a:xfrm>
            <a:off x="834840" y="3814920"/>
            <a:ext cx="5028480" cy="912960"/>
          </a:xfrm>
          <a:prstGeom prst="rect">
            <a:avLst/>
          </a:prstGeom>
        </p:spPr>
        <p:txBody>
          <a:bodyPr wrap="none" lIns="90000" tIns="45000" rIns="90000" bIns="45000"/>
          <a:lstStyle/>
          <a:p>
            <a:pPr>
              <a:lnSpc>
                <a:spcPct val="100000"/>
              </a:lnSpc>
            </a:pPr>
            <a:r>
              <a:rPr lang="en-IN">
                <a:solidFill>
                  <a:srgbClr val="000000"/>
                </a:solidFill>
                <a:latin typeface="Calibri"/>
              </a:rPr>
              <a:t>Where f(x,y) is the original image</a:t>
            </a:r>
            <a:endParaRPr/>
          </a:p>
          <a:p>
            <a:pPr>
              <a:lnSpc>
                <a:spcPct val="100000"/>
              </a:lnSpc>
            </a:pPr>
            <a:r>
              <a:rPr lang="en-IN">
                <a:solidFill>
                  <a:srgbClr val="000000"/>
                </a:solidFill>
                <a:latin typeface="Calibri"/>
              </a:rPr>
              <a:t>                         is Laplacian filtered image</a:t>
            </a:r>
            <a:endParaRPr/>
          </a:p>
          <a:p>
            <a:pPr>
              <a:lnSpc>
                <a:spcPct val="100000"/>
              </a:lnSpc>
            </a:pPr>
            <a:r>
              <a:rPr lang="en-IN">
                <a:solidFill>
                  <a:srgbClr val="000000"/>
                </a:solidFill>
                <a:latin typeface="Calibri"/>
              </a:rPr>
              <a:t>           g(x,y) is the sharpen image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CustomShape 1"/>
          <p:cNvSpPr/>
          <p:nvPr/>
        </p:nvSpPr>
        <p:spPr>
          <a:xfrm>
            <a:off x="457200" y="274680"/>
            <a:ext cx="8228880" cy="1142280"/>
          </a:xfrm>
          <a:prstGeom prst="rect">
            <a:avLst/>
          </a:prstGeom>
        </p:spPr>
        <p:txBody>
          <a:bodyPr lIns="90000" tIns="45000" rIns="90000" bIns="45000" anchor="ctr"/>
          <a:lstStyle/>
          <a:p>
            <a:pPr algn="ctr">
              <a:lnSpc>
                <a:spcPct val="100000"/>
              </a:lnSpc>
            </a:pPr>
            <a:r>
              <a:rPr lang="en-IN" sz="4400">
                <a:solidFill>
                  <a:srgbClr val="000000"/>
                </a:solidFill>
                <a:latin typeface="Calibri"/>
              </a:rPr>
              <a:t>Implementation</a:t>
            </a:r>
            <a:endParaRPr/>
          </a:p>
        </p:txBody>
      </p:sp>
      <p:pic>
        <p:nvPicPr>
          <p:cNvPr id="497" name="Picture 4"/>
          <p:cNvPicPr/>
          <p:nvPr/>
        </p:nvPicPr>
        <p:blipFill>
          <a:blip r:embed="rId2"/>
          <a:stretch>
            <a:fillRect/>
          </a:stretch>
        </p:blipFill>
        <p:spPr>
          <a:xfrm>
            <a:off x="884160" y="2147760"/>
            <a:ext cx="3410640" cy="4114080"/>
          </a:xfrm>
          <a:prstGeom prst="rect">
            <a:avLst/>
          </a:prstGeom>
        </p:spPr>
      </p:pic>
      <p:pic>
        <p:nvPicPr>
          <p:cNvPr id="498" name="Picture 6"/>
          <p:cNvPicPr/>
          <p:nvPr/>
        </p:nvPicPr>
        <p:blipFill>
          <a:blip r:embed="rId3"/>
          <a:stretch>
            <a:fillRect/>
          </a:stretch>
        </p:blipFill>
        <p:spPr>
          <a:xfrm>
            <a:off x="5638680" y="2133720"/>
            <a:ext cx="1475640" cy="149472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CustomShape 1"/>
          <p:cNvSpPr/>
          <p:nvPr/>
        </p:nvSpPr>
        <p:spPr>
          <a:xfrm>
            <a:off x="457200" y="274680"/>
            <a:ext cx="8228880" cy="1142280"/>
          </a:xfrm>
          <a:prstGeom prst="rect">
            <a:avLst/>
          </a:prstGeom>
        </p:spPr>
        <p:txBody>
          <a:bodyPr lIns="90000" tIns="45000" rIns="90000" bIns="45000" anchor="ctr"/>
          <a:lstStyle/>
          <a:p>
            <a:pPr algn="ctr">
              <a:lnSpc>
                <a:spcPct val="100000"/>
              </a:lnSpc>
            </a:pPr>
            <a:r>
              <a:rPr lang="en-IN" sz="4400">
                <a:solidFill>
                  <a:srgbClr val="000000"/>
                </a:solidFill>
                <a:latin typeface="Calibri"/>
              </a:rPr>
              <a:t>Implementation</a:t>
            </a:r>
            <a:endParaRPr/>
          </a:p>
        </p:txBody>
      </p:sp>
      <p:pic>
        <p:nvPicPr>
          <p:cNvPr id="500" name="Picture 4"/>
          <p:cNvPicPr/>
          <p:nvPr/>
        </p:nvPicPr>
        <p:blipFill>
          <a:blip r:embed="rId2"/>
          <a:stretch>
            <a:fillRect/>
          </a:stretch>
        </p:blipFill>
        <p:spPr>
          <a:xfrm>
            <a:off x="4876920" y="2133720"/>
            <a:ext cx="3410640" cy="4114080"/>
          </a:xfrm>
          <a:prstGeom prst="rect">
            <a:avLst/>
          </a:prstGeom>
        </p:spPr>
      </p:pic>
      <p:sp>
        <p:nvSpPr>
          <p:cNvPr id="501" name="CustomShape 2"/>
          <p:cNvSpPr/>
          <p:nvPr/>
        </p:nvSpPr>
        <p:spPr>
          <a:xfrm>
            <a:off x="796680" y="2022480"/>
            <a:ext cx="3525840" cy="364320"/>
          </a:xfrm>
          <a:prstGeom prst="rect">
            <a:avLst/>
          </a:prstGeom>
        </p:spPr>
        <p:txBody>
          <a:bodyPr wrap="none" lIns="90000" tIns="45000" rIns="90000" bIns="45000"/>
          <a:lstStyle/>
          <a:p>
            <a:pPr>
              <a:lnSpc>
                <a:spcPct val="100000"/>
              </a:lnSpc>
            </a:pPr>
            <a:r>
              <a:rPr lang="en-IN">
                <a:solidFill>
                  <a:srgbClr val="000000"/>
                </a:solidFill>
                <a:latin typeface="Calibri"/>
              </a:rPr>
              <a:t>Filtered = Conv(image,mask)</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CustomShape 1"/>
          <p:cNvSpPr/>
          <p:nvPr/>
        </p:nvSpPr>
        <p:spPr>
          <a:xfrm>
            <a:off x="457200" y="274680"/>
            <a:ext cx="8228880" cy="1142280"/>
          </a:xfrm>
          <a:prstGeom prst="rect">
            <a:avLst/>
          </a:prstGeom>
        </p:spPr>
        <p:txBody>
          <a:bodyPr lIns="90000" tIns="45000" rIns="90000" bIns="45000" anchor="ctr"/>
          <a:lstStyle/>
          <a:p>
            <a:pPr algn="ctr">
              <a:lnSpc>
                <a:spcPct val="100000"/>
              </a:lnSpc>
            </a:pPr>
            <a:r>
              <a:rPr lang="en-IN" sz="4400">
                <a:solidFill>
                  <a:srgbClr val="000000"/>
                </a:solidFill>
                <a:latin typeface="Calibri"/>
              </a:rPr>
              <a:t>Implementation</a:t>
            </a:r>
            <a:endParaRPr/>
          </a:p>
        </p:txBody>
      </p:sp>
      <p:sp>
        <p:nvSpPr>
          <p:cNvPr id="503" name="CustomShape 2"/>
          <p:cNvSpPr/>
          <p:nvPr/>
        </p:nvSpPr>
        <p:spPr>
          <a:xfrm>
            <a:off x="477360" y="2362320"/>
            <a:ext cx="4854960" cy="638640"/>
          </a:xfrm>
          <a:prstGeom prst="rect">
            <a:avLst/>
          </a:prstGeom>
        </p:spPr>
        <p:txBody>
          <a:bodyPr wrap="none" lIns="90000" tIns="45000" rIns="90000" bIns="45000"/>
          <a:lstStyle/>
          <a:p>
            <a:pPr>
              <a:lnSpc>
                <a:spcPct val="100000"/>
              </a:lnSpc>
            </a:pPr>
            <a:r>
              <a:rPr lang="en-IN">
                <a:solidFill>
                  <a:srgbClr val="000000"/>
                </a:solidFill>
                <a:latin typeface="Calibri"/>
              </a:rPr>
              <a:t>filtered = filtered - Min(filtered) </a:t>
            </a:r>
            <a:endParaRPr/>
          </a:p>
          <a:p>
            <a:pPr>
              <a:lnSpc>
                <a:spcPct val="100000"/>
              </a:lnSpc>
            </a:pPr>
            <a:r>
              <a:rPr lang="en-IN">
                <a:solidFill>
                  <a:srgbClr val="000000"/>
                </a:solidFill>
                <a:latin typeface="Calibri"/>
              </a:rPr>
              <a:t>filtered = filtered * (255.0/Max(filtered)) </a:t>
            </a:r>
            <a:endParaRPr/>
          </a:p>
        </p:txBody>
      </p:sp>
      <p:pic>
        <p:nvPicPr>
          <p:cNvPr id="504" name="Picture 5"/>
          <p:cNvPicPr/>
          <p:nvPr/>
        </p:nvPicPr>
        <p:blipFill>
          <a:blip r:embed="rId2"/>
          <a:stretch>
            <a:fillRect/>
          </a:stretch>
        </p:blipFill>
        <p:spPr>
          <a:xfrm>
            <a:off x="5181480" y="2133720"/>
            <a:ext cx="3410640" cy="41140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457200" y="274680"/>
            <a:ext cx="8228880" cy="1142280"/>
          </a:xfrm>
          <a:prstGeom prst="rect">
            <a:avLst/>
          </a:prstGeom>
        </p:spPr>
        <p:txBody>
          <a:bodyPr lIns="90000" tIns="45000" rIns="90000" bIns="45000" anchor="ctr"/>
          <a:lstStyle/>
          <a:p>
            <a:pPr algn="ctr">
              <a:lnSpc>
                <a:spcPct val="100000"/>
              </a:lnSpc>
            </a:pPr>
            <a:r>
              <a:rPr lang="en-IN" sz="4400">
                <a:solidFill>
                  <a:srgbClr val="000000"/>
                </a:solidFill>
                <a:latin typeface="Calibri"/>
              </a:rPr>
              <a:t>Mechanics of spatial filtering</a:t>
            </a:r>
            <a:endParaRPr/>
          </a:p>
        </p:txBody>
      </p:sp>
      <p:sp>
        <p:nvSpPr>
          <p:cNvPr id="249" name="CustomShape 2"/>
          <p:cNvSpPr/>
          <p:nvPr/>
        </p:nvSpPr>
        <p:spPr>
          <a:xfrm>
            <a:off x="457200" y="1600200"/>
            <a:ext cx="8228880" cy="4525200"/>
          </a:xfrm>
          <a:prstGeom prst="rect">
            <a:avLst/>
          </a:prstGeom>
        </p:spPr>
        <p:txBody>
          <a:bodyPr lIns="90000" tIns="45000" rIns="90000" bIns="45000"/>
          <a:lstStyle/>
          <a:p>
            <a:pPr>
              <a:lnSpc>
                <a:spcPct val="100000"/>
              </a:lnSpc>
              <a:buFont typeface="Arial"/>
              <a:buChar char="•"/>
            </a:pPr>
            <a:r>
              <a:rPr lang="en-IN" sz="3200">
                <a:solidFill>
                  <a:srgbClr val="000000"/>
                </a:solidFill>
                <a:latin typeface="Calibri"/>
              </a:rPr>
              <a:t>The process consists simply of moving the filter mask from point to point in an image.</a:t>
            </a:r>
            <a:endParaRPr/>
          </a:p>
          <a:p>
            <a:pPr>
              <a:lnSpc>
                <a:spcPct val="100000"/>
              </a:lnSpc>
              <a:buFont typeface="Arial"/>
              <a:buChar char="•"/>
            </a:pPr>
            <a:r>
              <a:rPr lang="en-IN" sz="3200">
                <a:solidFill>
                  <a:srgbClr val="000000"/>
                </a:solidFill>
                <a:latin typeface="Calibri"/>
              </a:rPr>
              <a:t>At each point (x,y) the response of the filter at that point is calculated using a predefined relationship</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 name="CustomShape 1"/>
          <p:cNvSpPr/>
          <p:nvPr/>
        </p:nvSpPr>
        <p:spPr>
          <a:xfrm>
            <a:off x="457200" y="274680"/>
            <a:ext cx="8228880" cy="1142280"/>
          </a:xfrm>
          <a:prstGeom prst="rect">
            <a:avLst/>
          </a:prstGeom>
        </p:spPr>
        <p:txBody>
          <a:bodyPr lIns="90000" tIns="45000" rIns="90000" bIns="45000" anchor="ctr"/>
          <a:lstStyle/>
          <a:p>
            <a:pPr algn="ctr">
              <a:lnSpc>
                <a:spcPct val="100000"/>
              </a:lnSpc>
            </a:pPr>
            <a:r>
              <a:rPr lang="en-IN" sz="4400">
                <a:solidFill>
                  <a:srgbClr val="000000"/>
                </a:solidFill>
                <a:latin typeface="Calibri"/>
              </a:rPr>
              <a:t>Implementation</a:t>
            </a:r>
            <a:endParaRPr/>
          </a:p>
        </p:txBody>
      </p:sp>
      <p:pic>
        <p:nvPicPr>
          <p:cNvPr id="506" name="Picture 4"/>
          <p:cNvPicPr/>
          <p:nvPr/>
        </p:nvPicPr>
        <p:blipFill>
          <a:blip r:embed="rId2"/>
          <a:stretch>
            <a:fillRect/>
          </a:stretch>
        </p:blipFill>
        <p:spPr>
          <a:xfrm>
            <a:off x="5732640" y="2209680"/>
            <a:ext cx="3410640" cy="4114080"/>
          </a:xfrm>
          <a:prstGeom prst="rect">
            <a:avLst/>
          </a:prstGeom>
        </p:spPr>
      </p:pic>
      <p:sp>
        <p:nvSpPr>
          <p:cNvPr id="507" name="CustomShape 2"/>
          <p:cNvSpPr/>
          <p:nvPr/>
        </p:nvSpPr>
        <p:spPr>
          <a:xfrm>
            <a:off x="-117720" y="2362320"/>
            <a:ext cx="6125760" cy="912960"/>
          </a:xfrm>
          <a:prstGeom prst="rect">
            <a:avLst/>
          </a:prstGeom>
        </p:spPr>
        <p:txBody>
          <a:bodyPr wrap="none" lIns="90000" tIns="45000" rIns="90000" bIns="45000"/>
          <a:lstStyle/>
          <a:p>
            <a:pPr>
              <a:lnSpc>
                <a:spcPct val="100000"/>
              </a:lnSpc>
            </a:pPr>
            <a:r>
              <a:rPr lang="en-IN">
                <a:solidFill>
                  <a:srgbClr val="000000"/>
                </a:solidFill>
                <a:latin typeface="Calibri"/>
              </a:rPr>
              <a:t>sharpened = image + filtered </a:t>
            </a:r>
            <a:endParaRPr/>
          </a:p>
          <a:p>
            <a:pPr>
              <a:lnSpc>
                <a:spcPct val="100000"/>
              </a:lnSpc>
            </a:pPr>
            <a:r>
              <a:rPr lang="en-IN">
                <a:solidFill>
                  <a:srgbClr val="000000"/>
                </a:solidFill>
                <a:latin typeface="Calibri"/>
              </a:rPr>
              <a:t>sharpened = sharpened - Min(sharpened ) </a:t>
            </a:r>
            <a:endParaRPr/>
          </a:p>
          <a:p>
            <a:pPr>
              <a:lnSpc>
                <a:spcPct val="100000"/>
              </a:lnSpc>
            </a:pPr>
            <a:r>
              <a:rPr lang="en-IN">
                <a:solidFill>
                  <a:srgbClr val="000000"/>
                </a:solidFill>
                <a:latin typeface="Calibri"/>
              </a:rPr>
              <a:t>sharpened = sharpened * (255.0/Max(sharpened ))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CustomShape 1"/>
          <p:cNvSpPr/>
          <p:nvPr/>
        </p:nvSpPr>
        <p:spPr>
          <a:xfrm>
            <a:off x="246240" y="930240"/>
            <a:ext cx="7771680" cy="1142280"/>
          </a:xfrm>
          <a:prstGeom prst="rect">
            <a:avLst/>
          </a:prstGeom>
        </p:spPr>
        <p:txBody>
          <a:bodyPr lIns="90000" tIns="45000" rIns="90000" bIns="45000" anchor="ctr"/>
          <a:lstStyle/>
          <a:p>
            <a:pPr algn="ctr">
              <a:lnSpc>
                <a:spcPct val="100000"/>
              </a:lnSpc>
            </a:pPr>
            <a:r>
              <a:rPr lang="en-IN" sz="4400">
                <a:solidFill>
                  <a:srgbClr val="000000"/>
                </a:solidFill>
                <a:latin typeface="Calibri"/>
              </a:rPr>
              <a:t>Simplification</a:t>
            </a:r>
            <a:endParaRPr/>
          </a:p>
        </p:txBody>
      </p:sp>
      <p:sp>
        <p:nvSpPr>
          <p:cNvPr id="509" name="CustomShape 2"/>
          <p:cNvSpPr/>
          <p:nvPr/>
        </p:nvSpPr>
        <p:spPr>
          <a:xfrm>
            <a:off x="685800" y="2147760"/>
            <a:ext cx="8000280" cy="4114080"/>
          </a:xfrm>
          <a:prstGeom prst="rect">
            <a:avLst/>
          </a:prstGeom>
        </p:spPr>
        <p:txBody>
          <a:bodyPr lIns="90000" tIns="45000" rIns="90000" bIns="45000"/>
          <a:lstStyle/>
          <a:p>
            <a:pPr>
              <a:lnSpc>
                <a:spcPct val="100000"/>
              </a:lnSpc>
              <a:buFont typeface="Arial"/>
              <a:buChar char="•"/>
            </a:pPr>
            <a:r>
              <a:rPr lang="en-IN" sz="2800">
                <a:solidFill>
                  <a:srgbClr val="000000"/>
                </a:solidFill>
                <a:latin typeface="Calibri"/>
              </a:rPr>
              <a:t>We will apply two step to be one mask</a:t>
            </a:r>
            <a:endParaRPr/>
          </a:p>
        </p:txBody>
      </p:sp>
      <p:sp>
        <p:nvSpPr>
          <p:cNvPr id="510" name="CustomShape 3"/>
          <p:cNvSpPr/>
          <p:nvPr/>
        </p:nvSpPr>
        <p:spPr>
          <a:xfrm>
            <a:off x="1905120" y="518148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-1</a:t>
            </a:r>
            <a:endParaRPr/>
          </a:p>
        </p:txBody>
      </p:sp>
      <p:sp>
        <p:nvSpPr>
          <p:cNvPr id="511" name="CustomShape 4"/>
          <p:cNvSpPr/>
          <p:nvPr/>
        </p:nvSpPr>
        <p:spPr>
          <a:xfrm>
            <a:off x="2438280" y="464832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-1</a:t>
            </a:r>
            <a:endParaRPr/>
          </a:p>
        </p:txBody>
      </p:sp>
      <p:sp>
        <p:nvSpPr>
          <p:cNvPr id="512" name="CustomShape 5"/>
          <p:cNvSpPr/>
          <p:nvPr/>
        </p:nvSpPr>
        <p:spPr>
          <a:xfrm>
            <a:off x="2438280" y="518148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5</a:t>
            </a:r>
            <a:endParaRPr/>
          </a:p>
        </p:txBody>
      </p:sp>
      <p:sp>
        <p:nvSpPr>
          <p:cNvPr id="513" name="CustomShape 6"/>
          <p:cNvSpPr/>
          <p:nvPr/>
        </p:nvSpPr>
        <p:spPr>
          <a:xfrm>
            <a:off x="2971800" y="518148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-1</a:t>
            </a:r>
            <a:endParaRPr/>
          </a:p>
        </p:txBody>
      </p:sp>
      <p:sp>
        <p:nvSpPr>
          <p:cNvPr id="514" name="CustomShape 7"/>
          <p:cNvSpPr/>
          <p:nvPr/>
        </p:nvSpPr>
        <p:spPr>
          <a:xfrm>
            <a:off x="2438280" y="571500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-1</a:t>
            </a:r>
            <a:endParaRPr/>
          </a:p>
        </p:txBody>
      </p:sp>
      <p:sp>
        <p:nvSpPr>
          <p:cNvPr id="515" name="CustomShape 8"/>
          <p:cNvSpPr/>
          <p:nvPr/>
        </p:nvSpPr>
        <p:spPr>
          <a:xfrm>
            <a:off x="1905120" y="464832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0</a:t>
            </a:r>
            <a:endParaRPr/>
          </a:p>
        </p:txBody>
      </p:sp>
      <p:sp>
        <p:nvSpPr>
          <p:cNvPr id="516" name="CustomShape 9"/>
          <p:cNvSpPr/>
          <p:nvPr/>
        </p:nvSpPr>
        <p:spPr>
          <a:xfrm>
            <a:off x="2971800" y="464832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0</a:t>
            </a:r>
            <a:endParaRPr/>
          </a:p>
        </p:txBody>
      </p:sp>
      <p:sp>
        <p:nvSpPr>
          <p:cNvPr id="517" name="CustomShape 10"/>
          <p:cNvSpPr/>
          <p:nvPr/>
        </p:nvSpPr>
        <p:spPr>
          <a:xfrm>
            <a:off x="1905120" y="571500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0</a:t>
            </a:r>
            <a:endParaRPr/>
          </a:p>
        </p:txBody>
      </p:sp>
      <p:sp>
        <p:nvSpPr>
          <p:cNvPr id="518" name="CustomShape 11"/>
          <p:cNvSpPr/>
          <p:nvPr/>
        </p:nvSpPr>
        <p:spPr>
          <a:xfrm>
            <a:off x="2971800" y="571500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0</a:t>
            </a:r>
            <a:endParaRPr/>
          </a:p>
        </p:txBody>
      </p:sp>
      <p:sp>
        <p:nvSpPr>
          <p:cNvPr id="519" name="CustomShape 12"/>
          <p:cNvSpPr/>
          <p:nvPr/>
        </p:nvSpPr>
        <p:spPr>
          <a:xfrm>
            <a:off x="5105520" y="518148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-1</a:t>
            </a:r>
            <a:endParaRPr/>
          </a:p>
        </p:txBody>
      </p:sp>
      <p:sp>
        <p:nvSpPr>
          <p:cNvPr id="520" name="CustomShape 13"/>
          <p:cNvSpPr/>
          <p:nvPr/>
        </p:nvSpPr>
        <p:spPr>
          <a:xfrm>
            <a:off x="5638680" y="464832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-1</a:t>
            </a:r>
            <a:endParaRPr/>
          </a:p>
        </p:txBody>
      </p:sp>
      <p:sp>
        <p:nvSpPr>
          <p:cNvPr id="521" name="CustomShape 14"/>
          <p:cNvSpPr/>
          <p:nvPr/>
        </p:nvSpPr>
        <p:spPr>
          <a:xfrm>
            <a:off x="5638680" y="518148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9</a:t>
            </a:r>
            <a:endParaRPr/>
          </a:p>
        </p:txBody>
      </p:sp>
      <p:sp>
        <p:nvSpPr>
          <p:cNvPr id="522" name="CustomShape 15"/>
          <p:cNvSpPr/>
          <p:nvPr/>
        </p:nvSpPr>
        <p:spPr>
          <a:xfrm>
            <a:off x="6172200" y="518148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-1</a:t>
            </a:r>
            <a:endParaRPr/>
          </a:p>
        </p:txBody>
      </p:sp>
      <p:sp>
        <p:nvSpPr>
          <p:cNvPr id="523" name="CustomShape 16"/>
          <p:cNvSpPr/>
          <p:nvPr/>
        </p:nvSpPr>
        <p:spPr>
          <a:xfrm>
            <a:off x="5638680" y="571500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-1</a:t>
            </a:r>
            <a:endParaRPr/>
          </a:p>
        </p:txBody>
      </p:sp>
      <p:sp>
        <p:nvSpPr>
          <p:cNvPr id="524" name="CustomShape 17"/>
          <p:cNvSpPr/>
          <p:nvPr/>
        </p:nvSpPr>
        <p:spPr>
          <a:xfrm>
            <a:off x="5105520" y="464832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-1</a:t>
            </a:r>
            <a:endParaRPr/>
          </a:p>
        </p:txBody>
      </p:sp>
      <p:sp>
        <p:nvSpPr>
          <p:cNvPr id="525" name="CustomShape 18"/>
          <p:cNvSpPr/>
          <p:nvPr/>
        </p:nvSpPr>
        <p:spPr>
          <a:xfrm>
            <a:off x="6172200" y="464832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-1</a:t>
            </a:r>
            <a:endParaRPr/>
          </a:p>
        </p:txBody>
      </p:sp>
      <p:sp>
        <p:nvSpPr>
          <p:cNvPr id="526" name="CustomShape 19"/>
          <p:cNvSpPr/>
          <p:nvPr/>
        </p:nvSpPr>
        <p:spPr>
          <a:xfrm>
            <a:off x="5105520" y="571500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-1</a:t>
            </a:r>
            <a:endParaRPr/>
          </a:p>
        </p:txBody>
      </p:sp>
      <p:sp>
        <p:nvSpPr>
          <p:cNvPr id="527" name="CustomShape 20"/>
          <p:cNvSpPr/>
          <p:nvPr/>
        </p:nvSpPr>
        <p:spPr>
          <a:xfrm>
            <a:off x="6172200" y="5715000"/>
            <a:ext cx="532800" cy="532800"/>
          </a:xfrm>
          <a:prstGeom prst="rect">
            <a:avLst/>
          </a:prstGeom>
          <a:solidFill>
            <a:srgbClr val="4F81BD"/>
          </a:solidFill>
          <a:ln w="9360">
            <a:solidFill>
              <a:srgbClr val="000000"/>
            </a:solidFill>
            <a:miter/>
          </a:ln>
        </p:spPr>
        <p:txBody>
          <a:bodyPr wrap="none" lIns="90000" tIns="45000" rIns="90000" bIns="45000" anchor="ctr"/>
          <a:lstStyle/>
          <a:p>
            <a:pPr algn="ctr">
              <a:lnSpc>
                <a:spcPct val="100000"/>
              </a:lnSpc>
            </a:pPr>
            <a:r>
              <a:rPr lang="en-IN"/>
              <a:t>-1</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CustomShape 1"/>
          <p:cNvSpPr/>
          <p:nvPr/>
        </p:nvSpPr>
        <p:spPr>
          <a:xfrm>
            <a:off x="246240" y="930240"/>
            <a:ext cx="7771680" cy="1142280"/>
          </a:xfrm>
          <a:prstGeom prst="rect">
            <a:avLst/>
          </a:prstGeom>
        </p:spPr>
        <p:txBody>
          <a:bodyPr lIns="90000" tIns="45000" rIns="90000" bIns="45000" anchor="ctr"/>
          <a:lstStyle/>
          <a:p>
            <a:pPr algn="ctr">
              <a:lnSpc>
                <a:spcPct val="100000"/>
              </a:lnSpc>
            </a:pPr>
            <a:r>
              <a:rPr lang="en-IN" sz="4400">
                <a:solidFill>
                  <a:srgbClr val="000000"/>
                </a:solidFill>
                <a:latin typeface="Calibri"/>
              </a:rPr>
              <a:t>Unsharp masking</a:t>
            </a:r>
            <a:endParaRPr/>
          </a:p>
        </p:txBody>
      </p:sp>
      <p:sp>
        <p:nvSpPr>
          <p:cNvPr id="529" name="CustomShape 2"/>
          <p:cNvSpPr/>
          <p:nvPr/>
        </p:nvSpPr>
        <p:spPr>
          <a:xfrm>
            <a:off x="685800" y="2147760"/>
            <a:ext cx="7923960" cy="4114080"/>
          </a:xfrm>
          <a:prstGeom prst="rect">
            <a:avLst/>
          </a:prstGeom>
        </p:spPr>
        <p:txBody>
          <a:bodyPr lIns="90000" tIns="45000" rIns="90000" bIns="45000"/>
          <a:lstStyle/>
          <a:p>
            <a:pPr>
              <a:lnSpc>
                <a:spcPct val="100000"/>
              </a:lnSpc>
              <a:buFont typeface="Arial"/>
              <a:buChar char="•"/>
            </a:pPr>
            <a:r>
              <a:rPr lang="en-IN" sz="2800">
                <a:solidFill>
                  <a:srgbClr val="000000"/>
                </a:solidFill>
                <a:latin typeface="Calibri"/>
              </a:rPr>
              <a:t>A process to sharpen images consists of subtracting a blurred version of an image from the image itself. This process, called </a:t>
            </a:r>
            <a:r>
              <a:rPr lang="en-IN" sz="2800" i="1">
                <a:solidFill>
                  <a:srgbClr val="000000"/>
                </a:solidFill>
                <a:latin typeface="Calibri"/>
              </a:rPr>
              <a:t>unsharp masking</a:t>
            </a:r>
            <a:r>
              <a:rPr lang="en-IN" sz="2800">
                <a:solidFill>
                  <a:srgbClr val="000000"/>
                </a:solidFill>
                <a:latin typeface="Calibri"/>
              </a:rPr>
              <a:t>, is expressed as</a:t>
            </a:r>
            <a:endParaRPr/>
          </a:p>
        </p:txBody>
      </p:sp>
      <p:sp>
        <p:nvSpPr>
          <p:cNvPr id="530" name="CustomShape 3"/>
          <p:cNvSpPr/>
          <p:nvPr/>
        </p:nvSpPr>
        <p:spPr>
          <a:xfrm>
            <a:off x="1127160" y="4957920"/>
            <a:ext cx="7711200" cy="638640"/>
          </a:xfrm>
          <a:prstGeom prst="rect">
            <a:avLst/>
          </a:prstGeom>
        </p:spPr>
        <p:txBody>
          <a:bodyPr lIns="90000" tIns="45000" rIns="90000" bIns="45000"/>
          <a:lstStyle/>
          <a:p>
            <a:pPr>
              <a:lnSpc>
                <a:spcPct val="100000"/>
              </a:lnSpc>
            </a:pPr>
            <a:r>
              <a:rPr lang="en-IN">
                <a:solidFill>
                  <a:srgbClr val="000000"/>
                </a:solidFill>
                <a:latin typeface="Calibri"/>
              </a:rPr>
              <a:t>Where               denotes the sharpened image obtained by unsharp masking, and            is a blurred version of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CustomShape 1"/>
          <p:cNvSpPr/>
          <p:nvPr/>
        </p:nvSpPr>
        <p:spPr>
          <a:xfrm>
            <a:off x="246240" y="930240"/>
            <a:ext cx="7771680" cy="1142280"/>
          </a:xfrm>
          <a:prstGeom prst="rect">
            <a:avLst/>
          </a:prstGeom>
        </p:spPr>
        <p:txBody>
          <a:bodyPr lIns="90000" tIns="45000" rIns="90000" bIns="45000" anchor="ctr"/>
          <a:lstStyle/>
          <a:p>
            <a:pPr algn="ctr">
              <a:lnSpc>
                <a:spcPct val="100000"/>
              </a:lnSpc>
            </a:pPr>
            <a:r>
              <a:rPr lang="en-IN" sz="4400">
                <a:solidFill>
                  <a:srgbClr val="000000"/>
                </a:solidFill>
                <a:latin typeface="Calibri"/>
              </a:rPr>
              <a:t>High-boost filtering</a:t>
            </a:r>
            <a:endParaRPr/>
          </a:p>
        </p:txBody>
      </p:sp>
      <p:sp>
        <p:nvSpPr>
          <p:cNvPr id="532" name="CustomShape 2"/>
          <p:cNvSpPr/>
          <p:nvPr/>
        </p:nvSpPr>
        <p:spPr>
          <a:xfrm>
            <a:off x="685800" y="2147760"/>
            <a:ext cx="8076600" cy="4114080"/>
          </a:xfrm>
          <a:prstGeom prst="rect">
            <a:avLst/>
          </a:prstGeom>
        </p:spPr>
        <p:txBody>
          <a:bodyPr lIns="90000" tIns="45000" rIns="90000" bIns="45000"/>
          <a:lstStyle/>
          <a:p>
            <a:pPr>
              <a:lnSpc>
                <a:spcPct val="100000"/>
              </a:lnSpc>
              <a:buFont typeface="Arial"/>
              <a:buChar char="•"/>
            </a:pPr>
            <a:r>
              <a:rPr lang="en-IN" sz="2800">
                <a:solidFill>
                  <a:srgbClr val="000000"/>
                </a:solidFill>
                <a:latin typeface="Calibri"/>
              </a:rPr>
              <a:t>A high-boost filtered image, fhb is defined at any point (x,y) as</a:t>
            </a:r>
            <a:endParaRPr/>
          </a:p>
        </p:txBody>
      </p:sp>
      <p:sp>
        <p:nvSpPr>
          <p:cNvPr id="533" name="CustomShape 3"/>
          <p:cNvSpPr/>
          <p:nvPr/>
        </p:nvSpPr>
        <p:spPr>
          <a:xfrm>
            <a:off x="974880" y="5273640"/>
            <a:ext cx="6796800" cy="638640"/>
          </a:xfrm>
          <a:prstGeom prst="rect">
            <a:avLst/>
          </a:prstGeom>
        </p:spPr>
        <p:txBody>
          <a:bodyPr lIns="90000" tIns="45000" rIns="90000" bIns="45000"/>
          <a:lstStyle/>
          <a:p>
            <a:pPr>
              <a:lnSpc>
                <a:spcPct val="100000"/>
              </a:lnSpc>
            </a:pPr>
            <a:r>
              <a:rPr lang="en-IN">
                <a:solidFill>
                  <a:srgbClr val="000000"/>
                </a:solidFill>
                <a:latin typeface="Calibri"/>
              </a:rPr>
              <a:t>This equation is applicable general and does not state explicity how the sharp image is obtained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457200" y="274680"/>
            <a:ext cx="8228880" cy="1142280"/>
          </a:xfrm>
          <a:prstGeom prst="rect">
            <a:avLst/>
          </a:prstGeom>
        </p:spPr>
        <p:txBody>
          <a:bodyPr lIns="90000" tIns="45000" rIns="90000" bIns="45000" anchor="ctr"/>
          <a:lstStyle/>
          <a:p>
            <a:pPr algn="ctr">
              <a:lnSpc>
                <a:spcPct val="100000"/>
              </a:lnSpc>
            </a:pPr>
            <a:r>
              <a:rPr lang="en-IN" sz="4400">
                <a:solidFill>
                  <a:srgbClr val="000000"/>
                </a:solidFill>
                <a:latin typeface="Calibri"/>
              </a:rPr>
              <a:t>Neighborhood</a:t>
            </a:r>
            <a:endParaRPr/>
          </a:p>
        </p:txBody>
      </p:sp>
      <p:pic>
        <p:nvPicPr>
          <p:cNvPr id="251" name="Picture 2"/>
          <p:cNvPicPr/>
          <p:nvPr/>
        </p:nvPicPr>
        <p:blipFill>
          <a:blip r:embed="rId2"/>
          <a:stretch>
            <a:fillRect/>
          </a:stretch>
        </p:blipFill>
        <p:spPr>
          <a:xfrm>
            <a:off x="1219320" y="1463760"/>
            <a:ext cx="6857280" cy="49071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457200" y="274680"/>
            <a:ext cx="8228880" cy="1142280"/>
          </a:xfrm>
          <a:prstGeom prst="rect">
            <a:avLst/>
          </a:prstGeom>
        </p:spPr>
        <p:txBody>
          <a:bodyPr lIns="90000" tIns="45000" rIns="90000" bIns="45000" anchor="ctr"/>
          <a:lstStyle/>
          <a:p>
            <a:pPr algn="ctr">
              <a:lnSpc>
                <a:spcPct val="100000"/>
              </a:lnSpc>
            </a:pPr>
            <a:r>
              <a:rPr lang="en-IN" sz="4400">
                <a:solidFill>
                  <a:srgbClr val="000000"/>
                </a:solidFill>
                <a:latin typeface="Calibri"/>
              </a:rPr>
              <a:t>Linear spatial filtering</a:t>
            </a:r>
            <a:endParaRPr/>
          </a:p>
        </p:txBody>
      </p:sp>
      <p:sp>
        <p:nvSpPr>
          <p:cNvPr id="253" name="CustomShape 2"/>
          <p:cNvSpPr/>
          <p:nvPr/>
        </p:nvSpPr>
        <p:spPr>
          <a:xfrm>
            <a:off x="1981080" y="2743200"/>
            <a:ext cx="685080" cy="685080"/>
          </a:xfrm>
          <a:prstGeom prst="rect">
            <a:avLst/>
          </a:prstGeom>
          <a:solidFill>
            <a:srgbClr val="FFFFFF"/>
          </a:solidFill>
          <a:ln w="9360">
            <a:solidFill>
              <a:srgbClr val="000000"/>
            </a:solidFill>
            <a:miter/>
          </a:ln>
        </p:spPr>
        <p:txBody>
          <a:bodyPr wrap="none" lIns="90000" tIns="45000" rIns="90000" bIns="45000" anchor="ctr"/>
          <a:lstStyle/>
          <a:p>
            <a:pPr algn="ctr">
              <a:lnSpc>
                <a:spcPct val="100000"/>
              </a:lnSpc>
            </a:pPr>
            <a:endParaRPr/>
          </a:p>
          <a:p>
            <a:pPr algn="ctr">
              <a:lnSpc>
                <a:spcPct val="100000"/>
              </a:lnSpc>
            </a:pPr>
            <a:r>
              <a:rPr lang="en-IN">
                <a:latin typeface="Angsana New"/>
              </a:rPr>
              <a:t>f(x-1,y-1)</a:t>
            </a:r>
            <a:endParaRPr/>
          </a:p>
        </p:txBody>
      </p:sp>
      <p:sp>
        <p:nvSpPr>
          <p:cNvPr id="254" name="CustomShape 3"/>
          <p:cNvSpPr/>
          <p:nvPr/>
        </p:nvSpPr>
        <p:spPr>
          <a:xfrm>
            <a:off x="2666880" y="2743200"/>
            <a:ext cx="685080" cy="685080"/>
          </a:xfrm>
          <a:prstGeom prst="rect">
            <a:avLst/>
          </a:prstGeom>
          <a:solidFill>
            <a:srgbClr val="FFFFFF"/>
          </a:solidFill>
          <a:ln w="9360">
            <a:solidFill>
              <a:srgbClr val="000000"/>
            </a:solidFill>
            <a:miter/>
          </a:ln>
        </p:spPr>
        <p:txBody>
          <a:bodyPr wrap="none" lIns="90000" tIns="45000" rIns="90000" bIns="45000" anchor="ctr"/>
          <a:lstStyle/>
          <a:p>
            <a:pPr algn="ctr">
              <a:lnSpc>
                <a:spcPct val="100000"/>
              </a:lnSpc>
            </a:pPr>
            <a:endParaRPr/>
          </a:p>
          <a:p>
            <a:pPr algn="ctr">
              <a:lnSpc>
                <a:spcPct val="100000"/>
              </a:lnSpc>
            </a:pPr>
            <a:r>
              <a:rPr lang="en-IN">
                <a:latin typeface="Angsana New"/>
              </a:rPr>
              <a:t>f(x-1,y)</a:t>
            </a:r>
            <a:endParaRPr/>
          </a:p>
        </p:txBody>
      </p:sp>
      <p:sp>
        <p:nvSpPr>
          <p:cNvPr id="255" name="CustomShape 4"/>
          <p:cNvSpPr/>
          <p:nvPr/>
        </p:nvSpPr>
        <p:spPr>
          <a:xfrm>
            <a:off x="3352680" y="2743200"/>
            <a:ext cx="685080" cy="685080"/>
          </a:xfrm>
          <a:prstGeom prst="rect">
            <a:avLst/>
          </a:prstGeom>
          <a:solidFill>
            <a:srgbClr val="FFFFFF"/>
          </a:solidFill>
          <a:ln w="9360">
            <a:solidFill>
              <a:srgbClr val="000000"/>
            </a:solidFill>
            <a:miter/>
          </a:ln>
        </p:spPr>
        <p:txBody>
          <a:bodyPr wrap="none" lIns="90000" tIns="45000" rIns="90000" bIns="45000" anchor="ctr"/>
          <a:lstStyle/>
          <a:p>
            <a:pPr algn="ctr">
              <a:lnSpc>
                <a:spcPct val="100000"/>
              </a:lnSpc>
            </a:pPr>
            <a:endParaRPr/>
          </a:p>
          <a:p>
            <a:pPr algn="ctr">
              <a:lnSpc>
                <a:spcPct val="100000"/>
              </a:lnSpc>
            </a:pPr>
            <a:r>
              <a:rPr lang="en-IN">
                <a:latin typeface="Angsana New"/>
              </a:rPr>
              <a:t>f(x-1,y+1)</a:t>
            </a:r>
            <a:endParaRPr/>
          </a:p>
        </p:txBody>
      </p:sp>
      <p:sp>
        <p:nvSpPr>
          <p:cNvPr id="256" name="CustomShape 5"/>
          <p:cNvSpPr/>
          <p:nvPr/>
        </p:nvSpPr>
        <p:spPr>
          <a:xfrm>
            <a:off x="1981080" y="3429000"/>
            <a:ext cx="685080" cy="685080"/>
          </a:xfrm>
          <a:prstGeom prst="rect">
            <a:avLst/>
          </a:prstGeom>
          <a:solidFill>
            <a:srgbClr val="FFFFFF"/>
          </a:solidFill>
          <a:ln w="9360">
            <a:solidFill>
              <a:srgbClr val="000000"/>
            </a:solidFill>
            <a:miter/>
          </a:ln>
        </p:spPr>
        <p:txBody>
          <a:bodyPr wrap="none" lIns="90000" tIns="45000" rIns="90000" bIns="45000" anchor="ctr"/>
          <a:lstStyle/>
          <a:p>
            <a:pPr algn="ctr">
              <a:lnSpc>
                <a:spcPct val="100000"/>
              </a:lnSpc>
            </a:pPr>
            <a:endParaRPr/>
          </a:p>
          <a:p>
            <a:pPr algn="ctr">
              <a:lnSpc>
                <a:spcPct val="100000"/>
              </a:lnSpc>
            </a:pPr>
            <a:r>
              <a:rPr lang="en-IN">
                <a:latin typeface="Angsana New"/>
              </a:rPr>
              <a:t>f(x,y-1)</a:t>
            </a:r>
            <a:endParaRPr/>
          </a:p>
        </p:txBody>
      </p:sp>
      <p:sp>
        <p:nvSpPr>
          <p:cNvPr id="257" name="CustomShape 6"/>
          <p:cNvSpPr/>
          <p:nvPr/>
        </p:nvSpPr>
        <p:spPr>
          <a:xfrm>
            <a:off x="2666880" y="3429000"/>
            <a:ext cx="685080" cy="685080"/>
          </a:xfrm>
          <a:prstGeom prst="rect">
            <a:avLst/>
          </a:prstGeom>
          <a:solidFill>
            <a:srgbClr val="FFFFFF"/>
          </a:solidFill>
          <a:ln w="9360">
            <a:solidFill>
              <a:srgbClr val="000000"/>
            </a:solidFill>
            <a:miter/>
          </a:ln>
        </p:spPr>
        <p:txBody>
          <a:bodyPr wrap="none" lIns="90000" tIns="45000" rIns="90000" bIns="45000" anchor="ctr"/>
          <a:lstStyle/>
          <a:p>
            <a:pPr algn="ctr">
              <a:lnSpc>
                <a:spcPct val="100000"/>
              </a:lnSpc>
            </a:pPr>
            <a:endParaRPr/>
          </a:p>
          <a:p>
            <a:pPr algn="ctr">
              <a:lnSpc>
                <a:spcPct val="100000"/>
              </a:lnSpc>
            </a:pPr>
            <a:r>
              <a:rPr lang="en-IN">
                <a:latin typeface="Angsana New"/>
              </a:rPr>
              <a:t>f(x,y)</a:t>
            </a:r>
            <a:endParaRPr/>
          </a:p>
        </p:txBody>
      </p:sp>
      <p:sp>
        <p:nvSpPr>
          <p:cNvPr id="258" name="CustomShape 7"/>
          <p:cNvSpPr/>
          <p:nvPr/>
        </p:nvSpPr>
        <p:spPr>
          <a:xfrm>
            <a:off x="3352680" y="3429000"/>
            <a:ext cx="685080" cy="685080"/>
          </a:xfrm>
          <a:prstGeom prst="rect">
            <a:avLst/>
          </a:prstGeom>
          <a:solidFill>
            <a:srgbClr val="FFFFFF"/>
          </a:solidFill>
          <a:ln w="9360">
            <a:solidFill>
              <a:srgbClr val="000000"/>
            </a:solidFill>
            <a:miter/>
          </a:ln>
        </p:spPr>
        <p:txBody>
          <a:bodyPr wrap="none" lIns="90000" tIns="45000" rIns="90000" bIns="45000" anchor="ctr"/>
          <a:lstStyle/>
          <a:p>
            <a:pPr algn="ctr">
              <a:lnSpc>
                <a:spcPct val="100000"/>
              </a:lnSpc>
            </a:pPr>
            <a:endParaRPr/>
          </a:p>
          <a:p>
            <a:pPr algn="ctr">
              <a:lnSpc>
                <a:spcPct val="100000"/>
              </a:lnSpc>
            </a:pPr>
            <a:r>
              <a:rPr lang="en-IN">
                <a:latin typeface="Angsana New"/>
              </a:rPr>
              <a:t>f(x,y+1)</a:t>
            </a:r>
            <a:endParaRPr/>
          </a:p>
        </p:txBody>
      </p:sp>
      <p:sp>
        <p:nvSpPr>
          <p:cNvPr id="259" name="CustomShape 8"/>
          <p:cNvSpPr/>
          <p:nvPr/>
        </p:nvSpPr>
        <p:spPr>
          <a:xfrm>
            <a:off x="1981080" y="4114800"/>
            <a:ext cx="685080" cy="685080"/>
          </a:xfrm>
          <a:prstGeom prst="rect">
            <a:avLst/>
          </a:prstGeom>
          <a:solidFill>
            <a:srgbClr val="FFFFFF"/>
          </a:solidFill>
          <a:ln w="9360">
            <a:solidFill>
              <a:srgbClr val="000000"/>
            </a:solidFill>
            <a:miter/>
          </a:ln>
        </p:spPr>
        <p:txBody>
          <a:bodyPr wrap="none" lIns="90000" tIns="45000" rIns="90000" bIns="45000" anchor="ctr"/>
          <a:lstStyle/>
          <a:p>
            <a:pPr algn="ctr">
              <a:lnSpc>
                <a:spcPct val="100000"/>
              </a:lnSpc>
            </a:pPr>
            <a:endParaRPr/>
          </a:p>
          <a:p>
            <a:pPr algn="ctr">
              <a:lnSpc>
                <a:spcPct val="100000"/>
              </a:lnSpc>
            </a:pPr>
            <a:r>
              <a:rPr lang="en-IN">
                <a:latin typeface="Angsana New"/>
              </a:rPr>
              <a:t>f(x+1,y-1)</a:t>
            </a:r>
            <a:endParaRPr/>
          </a:p>
        </p:txBody>
      </p:sp>
      <p:sp>
        <p:nvSpPr>
          <p:cNvPr id="260" name="CustomShape 9"/>
          <p:cNvSpPr/>
          <p:nvPr/>
        </p:nvSpPr>
        <p:spPr>
          <a:xfrm>
            <a:off x="2666880" y="4114800"/>
            <a:ext cx="685080" cy="685080"/>
          </a:xfrm>
          <a:prstGeom prst="rect">
            <a:avLst/>
          </a:prstGeom>
          <a:solidFill>
            <a:srgbClr val="FFFFFF"/>
          </a:solidFill>
          <a:ln w="9360">
            <a:solidFill>
              <a:srgbClr val="000000"/>
            </a:solidFill>
            <a:miter/>
          </a:ln>
        </p:spPr>
        <p:txBody>
          <a:bodyPr wrap="none" lIns="90000" tIns="45000" rIns="90000" bIns="45000" anchor="ctr"/>
          <a:lstStyle/>
          <a:p>
            <a:pPr algn="ctr">
              <a:lnSpc>
                <a:spcPct val="100000"/>
              </a:lnSpc>
            </a:pPr>
            <a:endParaRPr/>
          </a:p>
          <a:p>
            <a:pPr algn="ctr">
              <a:lnSpc>
                <a:spcPct val="100000"/>
              </a:lnSpc>
            </a:pPr>
            <a:r>
              <a:rPr lang="en-IN">
                <a:latin typeface="Angsana New"/>
              </a:rPr>
              <a:t>f(x+1,y)</a:t>
            </a:r>
            <a:endParaRPr/>
          </a:p>
        </p:txBody>
      </p:sp>
      <p:sp>
        <p:nvSpPr>
          <p:cNvPr id="261" name="CustomShape 10"/>
          <p:cNvSpPr/>
          <p:nvPr/>
        </p:nvSpPr>
        <p:spPr>
          <a:xfrm>
            <a:off x="3352680" y="4114800"/>
            <a:ext cx="685080" cy="685080"/>
          </a:xfrm>
          <a:prstGeom prst="rect">
            <a:avLst/>
          </a:prstGeom>
          <a:solidFill>
            <a:srgbClr val="FFFFFF"/>
          </a:solidFill>
          <a:ln w="9360">
            <a:solidFill>
              <a:srgbClr val="000000"/>
            </a:solidFill>
            <a:miter/>
          </a:ln>
        </p:spPr>
        <p:txBody>
          <a:bodyPr wrap="none" lIns="90000" tIns="45000" rIns="90000" bIns="45000" anchor="ctr"/>
          <a:lstStyle/>
          <a:p>
            <a:pPr algn="ctr">
              <a:lnSpc>
                <a:spcPct val="100000"/>
              </a:lnSpc>
            </a:pPr>
            <a:endParaRPr/>
          </a:p>
          <a:p>
            <a:pPr algn="ctr">
              <a:lnSpc>
                <a:spcPct val="100000"/>
              </a:lnSpc>
            </a:pPr>
            <a:r>
              <a:rPr lang="en-IN">
                <a:latin typeface="Angsana New"/>
              </a:rPr>
              <a:t>f(x+1,y+1)</a:t>
            </a:r>
            <a:endParaRPr/>
          </a:p>
        </p:txBody>
      </p:sp>
      <p:sp>
        <p:nvSpPr>
          <p:cNvPr id="262" name="CustomShape 11"/>
          <p:cNvSpPr/>
          <p:nvPr/>
        </p:nvSpPr>
        <p:spPr>
          <a:xfrm>
            <a:off x="1981080" y="2057400"/>
            <a:ext cx="685080" cy="685080"/>
          </a:xfrm>
          <a:prstGeom prst="rect">
            <a:avLst/>
          </a:prstGeom>
          <a:solidFill>
            <a:srgbClr val="FFFFFF"/>
          </a:solidFill>
          <a:ln w="9360">
            <a:solidFill>
              <a:srgbClr val="000000"/>
            </a:solidFill>
            <a:miter/>
          </a:ln>
        </p:spPr>
      </p:sp>
      <p:sp>
        <p:nvSpPr>
          <p:cNvPr id="263" name="CustomShape 12"/>
          <p:cNvSpPr/>
          <p:nvPr/>
        </p:nvSpPr>
        <p:spPr>
          <a:xfrm>
            <a:off x="2666880" y="2057400"/>
            <a:ext cx="685080" cy="685080"/>
          </a:xfrm>
          <a:prstGeom prst="rect">
            <a:avLst/>
          </a:prstGeom>
          <a:solidFill>
            <a:srgbClr val="FFFFFF"/>
          </a:solidFill>
          <a:ln w="9360">
            <a:solidFill>
              <a:srgbClr val="000000"/>
            </a:solidFill>
            <a:miter/>
          </a:ln>
        </p:spPr>
      </p:sp>
      <p:sp>
        <p:nvSpPr>
          <p:cNvPr id="264" name="CustomShape 13"/>
          <p:cNvSpPr/>
          <p:nvPr/>
        </p:nvSpPr>
        <p:spPr>
          <a:xfrm>
            <a:off x="3352680" y="2057400"/>
            <a:ext cx="685080" cy="685080"/>
          </a:xfrm>
          <a:prstGeom prst="rect">
            <a:avLst/>
          </a:prstGeom>
          <a:solidFill>
            <a:srgbClr val="FFFFFF"/>
          </a:solidFill>
          <a:ln w="9360">
            <a:solidFill>
              <a:srgbClr val="000000"/>
            </a:solidFill>
            <a:miter/>
          </a:ln>
        </p:spPr>
      </p:sp>
      <p:sp>
        <p:nvSpPr>
          <p:cNvPr id="265" name="CustomShape 14"/>
          <p:cNvSpPr/>
          <p:nvPr/>
        </p:nvSpPr>
        <p:spPr>
          <a:xfrm>
            <a:off x="1295280" y="4114800"/>
            <a:ext cx="685080" cy="685080"/>
          </a:xfrm>
          <a:prstGeom prst="rect">
            <a:avLst/>
          </a:prstGeom>
          <a:solidFill>
            <a:srgbClr val="FFFFFF"/>
          </a:solidFill>
          <a:ln w="9360">
            <a:solidFill>
              <a:srgbClr val="000000"/>
            </a:solidFill>
            <a:miter/>
          </a:ln>
        </p:spPr>
      </p:sp>
      <p:sp>
        <p:nvSpPr>
          <p:cNvPr id="266" name="CustomShape 15"/>
          <p:cNvSpPr/>
          <p:nvPr/>
        </p:nvSpPr>
        <p:spPr>
          <a:xfrm>
            <a:off x="1295280" y="3429000"/>
            <a:ext cx="685080" cy="685080"/>
          </a:xfrm>
          <a:prstGeom prst="rect">
            <a:avLst/>
          </a:prstGeom>
          <a:solidFill>
            <a:srgbClr val="FFFFFF"/>
          </a:solidFill>
          <a:ln w="9360">
            <a:solidFill>
              <a:srgbClr val="000000"/>
            </a:solidFill>
            <a:miter/>
          </a:ln>
        </p:spPr>
      </p:sp>
      <p:sp>
        <p:nvSpPr>
          <p:cNvPr id="267" name="CustomShape 16"/>
          <p:cNvSpPr/>
          <p:nvPr/>
        </p:nvSpPr>
        <p:spPr>
          <a:xfrm>
            <a:off x="1295280" y="2743200"/>
            <a:ext cx="685080" cy="685080"/>
          </a:xfrm>
          <a:prstGeom prst="rect">
            <a:avLst/>
          </a:prstGeom>
          <a:solidFill>
            <a:srgbClr val="FFFFFF"/>
          </a:solidFill>
          <a:ln w="9360">
            <a:solidFill>
              <a:srgbClr val="000000"/>
            </a:solidFill>
            <a:miter/>
          </a:ln>
        </p:spPr>
      </p:sp>
      <p:sp>
        <p:nvSpPr>
          <p:cNvPr id="268" name="CustomShape 17"/>
          <p:cNvSpPr/>
          <p:nvPr/>
        </p:nvSpPr>
        <p:spPr>
          <a:xfrm>
            <a:off x="1981080" y="4800600"/>
            <a:ext cx="685080" cy="685080"/>
          </a:xfrm>
          <a:prstGeom prst="rect">
            <a:avLst/>
          </a:prstGeom>
          <a:solidFill>
            <a:srgbClr val="FFFFFF"/>
          </a:solidFill>
          <a:ln w="9360">
            <a:solidFill>
              <a:srgbClr val="000000"/>
            </a:solidFill>
            <a:miter/>
          </a:ln>
        </p:spPr>
      </p:sp>
      <p:sp>
        <p:nvSpPr>
          <p:cNvPr id="269" name="CustomShape 18"/>
          <p:cNvSpPr/>
          <p:nvPr/>
        </p:nvSpPr>
        <p:spPr>
          <a:xfrm>
            <a:off x="2666880" y="4800600"/>
            <a:ext cx="685080" cy="685080"/>
          </a:xfrm>
          <a:prstGeom prst="rect">
            <a:avLst/>
          </a:prstGeom>
          <a:solidFill>
            <a:srgbClr val="FFFFFF"/>
          </a:solidFill>
          <a:ln w="9360">
            <a:solidFill>
              <a:srgbClr val="000000"/>
            </a:solidFill>
            <a:miter/>
          </a:ln>
        </p:spPr>
      </p:sp>
      <p:sp>
        <p:nvSpPr>
          <p:cNvPr id="270" name="CustomShape 19"/>
          <p:cNvSpPr/>
          <p:nvPr/>
        </p:nvSpPr>
        <p:spPr>
          <a:xfrm>
            <a:off x="4038480" y="4114800"/>
            <a:ext cx="685080" cy="685080"/>
          </a:xfrm>
          <a:prstGeom prst="rect">
            <a:avLst/>
          </a:prstGeom>
          <a:solidFill>
            <a:srgbClr val="FFFFFF"/>
          </a:solidFill>
          <a:ln w="9360">
            <a:solidFill>
              <a:srgbClr val="000000"/>
            </a:solidFill>
            <a:miter/>
          </a:ln>
        </p:spPr>
      </p:sp>
      <p:sp>
        <p:nvSpPr>
          <p:cNvPr id="271" name="CustomShape 20"/>
          <p:cNvSpPr/>
          <p:nvPr/>
        </p:nvSpPr>
        <p:spPr>
          <a:xfrm>
            <a:off x="4038480" y="3429000"/>
            <a:ext cx="685080" cy="685080"/>
          </a:xfrm>
          <a:prstGeom prst="rect">
            <a:avLst/>
          </a:prstGeom>
          <a:solidFill>
            <a:srgbClr val="FFFFFF"/>
          </a:solidFill>
          <a:ln w="9360">
            <a:solidFill>
              <a:srgbClr val="000000"/>
            </a:solidFill>
            <a:miter/>
          </a:ln>
        </p:spPr>
      </p:sp>
      <p:sp>
        <p:nvSpPr>
          <p:cNvPr id="272" name="CustomShape 21"/>
          <p:cNvSpPr/>
          <p:nvPr/>
        </p:nvSpPr>
        <p:spPr>
          <a:xfrm>
            <a:off x="4038480" y="2743200"/>
            <a:ext cx="685080" cy="685080"/>
          </a:xfrm>
          <a:prstGeom prst="rect">
            <a:avLst/>
          </a:prstGeom>
          <a:solidFill>
            <a:srgbClr val="FFFFFF"/>
          </a:solidFill>
          <a:ln w="9360">
            <a:solidFill>
              <a:srgbClr val="000000"/>
            </a:solidFill>
            <a:miter/>
          </a:ln>
        </p:spPr>
      </p:sp>
      <p:sp>
        <p:nvSpPr>
          <p:cNvPr id="273" name="CustomShape 22"/>
          <p:cNvSpPr/>
          <p:nvPr/>
        </p:nvSpPr>
        <p:spPr>
          <a:xfrm>
            <a:off x="3352680" y="4800600"/>
            <a:ext cx="685080" cy="685080"/>
          </a:xfrm>
          <a:prstGeom prst="rect">
            <a:avLst/>
          </a:prstGeom>
          <a:solidFill>
            <a:srgbClr val="FFFFFF"/>
          </a:solidFill>
          <a:ln w="9360">
            <a:solidFill>
              <a:srgbClr val="000000"/>
            </a:solidFill>
            <a:miter/>
          </a:ln>
        </p:spPr>
      </p:sp>
      <p:sp>
        <p:nvSpPr>
          <p:cNvPr id="274" name="CustomShape 23"/>
          <p:cNvSpPr/>
          <p:nvPr/>
        </p:nvSpPr>
        <p:spPr>
          <a:xfrm>
            <a:off x="152280" y="914400"/>
            <a:ext cx="558000" cy="532800"/>
          </a:xfrm>
          <a:prstGeom prst="rect">
            <a:avLst/>
          </a:prstGeom>
          <a:solidFill>
            <a:srgbClr val="FFFF66"/>
          </a:solidFill>
          <a:ln w="9360">
            <a:solidFill>
              <a:srgbClr val="000000"/>
            </a:solidFill>
            <a:miter/>
          </a:ln>
        </p:spPr>
        <p:txBody>
          <a:bodyPr wrap="none" lIns="90000" tIns="45000" rIns="90000" bIns="45000" anchor="ctr"/>
          <a:lstStyle/>
          <a:p>
            <a:pPr algn="ctr">
              <a:lnSpc>
                <a:spcPct val="100000"/>
              </a:lnSpc>
            </a:pPr>
            <a:r>
              <a:rPr lang="en-IN" sz="1400"/>
              <a:t>w(-1,-1)</a:t>
            </a:r>
            <a:endParaRPr/>
          </a:p>
          <a:p>
            <a:pPr algn="ctr">
              <a:lnSpc>
                <a:spcPct val="100000"/>
              </a:lnSpc>
            </a:pPr>
            <a:endParaRPr/>
          </a:p>
        </p:txBody>
      </p:sp>
      <p:sp>
        <p:nvSpPr>
          <p:cNvPr id="275" name="CustomShape 24"/>
          <p:cNvSpPr/>
          <p:nvPr/>
        </p:nvSpPr>
        <p:spPr>
          <a:xfrm>
            <a:off x="711360" y="914400"/>
            <a:ext cx="558000" cy="532800"/>
          </a:xfrm>
          <a:prstGeom prst="rect">
            <a:avLst/>
          </a:prstGeom>
          <a:solidFill>
            <a:srgbClr val="FFFF66"/>
          </a:solidFill>
          <a:ln w="9360">
            <a:solidFill>
              <a:srgbClr val="000000"/>
            </a:solidFill>
            <a:miter/>
          </a:ln>
        </p:spPr>
        <p:txBody>
          <a:bodyPr wrap="none" lIns="90000" tIns="45000" rIns="90000" bIns="45000" anchor="ctr"/>
          <a:lstStyle/>
          <a:p>
            <a:pPr algn="ctr">
              <a:lnSpc>
                <a:spcPct val="100000"/>
              </a:lnSpc>
            </a:pPr>
            <a:r>
              <a:rPr lang="en-IN" sz="1400"/>
              <a:t>w(-1,0)</a:t>
            </a:r>
            <a:endParaRPr/>
          </a:p>
          <a:p>
            <a:pPr algn="ctr">
              <a:lnSpc>
                <a:spcPct val="100000"/>
              </a:lnSpc>
            </a:pPr>
            <a:endParaRPr/>
          </a:p>
        </p:txBody>
      </p:sp>
      <p:sp>
        <p:nvSpPr>
          <p:cNvPr id="276" name="CustomShape 25"/>
          <p:cNvSpPr/>
          <p:nvPr/>
        </p:nvSpPr>
        <p:spPr>
          <a:xfrm>
            <a:off x="1270080" y="914400"/>
            <a:ext cx="558000" cy="532800"/>
          </a:xfrm>
          <a:prstGeom prst="rect">
            <a:avLst/>
          </a:prstGeom>
          <a:solidFill>
            <a:srgbClr val="FFFF66"/>
          </a:solidFill>
          <a:ln w="9360">
            <a:solidFill>
              <a:srgbClr val="000000"/>
            </a:solidFill>
            <a:miter/>
          </a:ln>
        </p:spPr>
        <p:txBody>
          <a:bodyPr wrap="none" lIns="90000" tIns="45000" rIns="90000" bIns="45000" anchor="ctr"/>
          <a:lstStyle/>
          <a:p>
            <a:pPr algn="ctr">
              <a:lnSpc>
                <a:spcPct val="100000"/>
              </a:lnSpc>
            </a:pPr>
            <a:r>
              <a:rPr lang="en-IN" sz="1400"/>
              <a:t>w(-1,1)</a:t>
            </a:r>
            <a:endParaRPr/>
          </a:p>
          <a:p>
            <a:pPr algn="ctr">
              <a:lnSpc>
                <a:spcPct val="100000"/>
              </a:lnSpc>
            </a:pPr>
            <a:endParaRPr/>
          </a:p>
        </p:txBody>
      </p:sp>
      <p:sp>
        <p:nvSpPr>
          <p:cNvPr id="277" name="CustomShape 26"/>
          <p:cNvSpPr/>
          <p:nvPr/>
        </p:nvSpPr>
        <p:spPr>
          <a:xfrm>
            <a:off x="152280" y="1447920"/>
            <a:ext cx="558000" cy="532800"/>
          </a:xfrm>
          <a:prstGeom prst="rect">
            <a:avLst/>
          </a:prstGeom>
          <a:solidFill>
            <a:srgbClr val="FFFF66"/>
          </a:solidFill>
          <a:ln w="9360">
            <a:solidFill>
              <a:srgbClr val="000000"/>
            </a:solidFill>
            <a:miter/>
          </a:ln>
        </p:spPr>
        <p:txBody>
          <a:bodyPr wrap="none" lIns="90000" tIns="45000" rIns="90000" bIns="45000" anchor="ctr"/>
          <a:lstStyle/>
          <a:p>
            <a:pPr algn="ctr">
              <a:lnSpc>
                <a:spcPct val="100000"/>
              </a:lnSpc>
            </a:pPr>
            <a:r>
              <a:rPr lang="en-IN" sz="1400"/>
              <a:t>w(0,-1)</a:t>
            </a:r>
            <a:endParaRPr/>
          </a:p>
          <a:p>
            <a:pPr algn="ctr">
              <a:lnSpc>
                <a:spcPct val="100000"/>
              </a:lnSpc>
            </a:pPr>
            <a:endParaRPr/>
          </a:p>
        </p:txBody>
      </p:sp>
      <p:sp>
        <p:nvSpPr>
          <p:cNvPr id="278" name="CustomShape 27"/>
          <p:cNvSpPr/>
          <p:nvPr/>
        </p:nvSpPr>
        <p:spPr>
          <a:xfrm>
            <a:off x="711360" y="1447920"/>
            <a:ext cx="558000" cy="532800"/>
          </a:xfrm>
          <a:prstGeom prst="rect">
            <a:avLst/>
          </a:prstGeom>
          <a:solidFill>
            <a:srgbClr val="FFFF66"/>
          </a:solidFill>
          <a:ln w="9360">
            <a:solidFill>
              <a:srgbClr val="000000"/>
            </a:solidFill>
            <a:miter/>
          </a:ln>
        </p:spPr>
        <p:txBody>
          <a:bodyPr wrap="none" lIns="90000" tIns="45000" rIns="90000" bIns="45000" anchor="ctr"/>
          <a:lstStyle/>
          <a:p>
            <a:pPr algn="ctr">
              <a:lnSpc>
                <a:spcPct val="100000"/>
              </a:lnSpc>
            </a:pPr>
            <a:r>
              <a:rPr lang="en-IN" sz="1400"/>
              <a:t>w(0,0)</a:t>
            </a:r>
            <a:endParaRPr/>
          </a:p>
          <a:p>
            <a:pPr algn="ctr">
              <a:lnSpc>
                <a:spcPct val="100000"/>
              </a:lnSpc>
            </a:pPr>
            <a:endParaRPr/>
          </a:p>
        </p:txBody>
      </p:sp>
      <p:sp>
        <p:nvSpPr>
          <p:cNvPr id="279" name="CustomShape 28"/>
          <p:cNvSpPr/>
          <p:nvPr/>
        </p:nvSpPr>
        <p:spPr>
          <a:xfrm>
            <a:off x="1270080" y="1447920"/>
            <a:ext cx="558000" cy="532800"/>
          </a:xfrm>
          <a:prstGeom prst="rect">
            <a:avLst/>
          </a:prstGeom>
          <a:solidFill>
            <a:srgbClr val="FFFF66"/>
          </a:solidFill>
          <a:ln w="9360">
            <a:solidFill>
              <a:srgbClr val="000000"/>
            </a:solidFill>
            <a:miter/>
          </a:ln>
        </p:spPr>
        <p:txBody>
          <a:bodyPr wrap="none" lIns="90000" tIns="45000" rIns="90000" bIns="45000" anchor="ctr"/>
          <a:lstStyle/>
          <a:p>
            <a:pPr algn="ctr">
              <a:lnSpc>
                <a:spcPct val="100000"/>
              </a:lnSpc>
            </a:pPr>
            <a:r>
              <a:rPr lang="en-IN" sz="1400"/>
              <a:t>w(0,1)</a:t>
            </a:r>
            <a:endParaRPr/>
          </a:p>
          <a:p>
            <a:pPr algn="ctr">
              <a:lnSpc>
                <a:spcPct val="100000"/>
              </a:lnSpc>
            </a:pPr>
            <a:endParaRPr/>
          </a:p>
        </p:txBody>
      </p:sp>
      <p:sp>
        <p:nvSpPr>
          <p:cNvPr id="280" name="CustomShape 29"/>
          <p:cNvSpPr/>
          <p:nvPr/>
        </p:nvSpPr>
        <p:spPr>
          <a:xfrm>
            <a:off x="152280" y="1981080"/>
            <a:ext cx="558000" cy="532800"/>
          </a:xfrm>
          <a:prstGeom prst="rect">
            <a:avLst/>
          </a:prstGeom>
          <a:solidFill>
            <a:srgbClr val="FFFF66"/>
          </a:solidFill>
          <a:ln w="9360">
            <a:solidFill>
              <a:srgbClr val="000000"/>
            </a:solidFill>
            <a:miter/>
          </a:ln>
        </p:spPr>
        <p:txBody>
          <a:bodyPr wrap="none" lIns="90000" tIns="45000" rIns="90000" bIns="45000" anchor="ctr"/>
          <a:lstStyle/>
          <a:p>
            <a:pPr algn="ctr">
              <a:lnSpc>
                <a:spcPct val="100000"/>
              </a:lnSpc>
            </a:pPr>
            <a:r>
              <a:rPr lang="en-IN" sz="1400"/>
              <a:t>w(1,-1)</a:t>
            </a:r>
            <a:endParaRPr/>
          </a:p>
          <a:p>
            <a:pPr algn="ctr">
              <a:lnSpc>
                <a:spcPct val="100000"/>
              </a:lnSpc>
            </a:pPr>
            <a:endParaRPr/>
          </a:p>
        </p:txBody>
      </p:sp>
      <p:sp>
        <p:nvSpPr>
          <p:cNvPr id="281" name="CustomShape 30"/>
          <p:cNvSpPr/>
          <p:nvPr/>
        </p:nvSpPr>
        <p:spPr>
          <a:xfrm>
            <a:off x="711360" y="1981080"/>
            <a:ext cx="558000" cy="532800"/>
          </a:xfrm>
          <a:prstGeom prst="rect">
            <a:avLst/>
          </a:prstGeom>
          <a:solidFill>
            <a:srgbClr val="FFFF66"/>
          </a:solidFill>
          <a:ln w="9360">
            <a:solidFill>
              <a:srgbClr val="000000"/>
            </a:solidFill>
            <a:miter/>
          </a:ln>
        </p:spPr>
        <p:txBody>
          <a:bodyPr wrap="none" lIns="90000" tIns="45000" rIns="90000" bIns="45000" anchor="ctr"/>
          <a:lstStyle/>
          <a:p>
            <a:pPr algn="ctr">
              <a:lnSpc>
                <a:spcPct val="100000"/>
              </a:lnSpc>
            </a:pPr>
            <a:r>
              <a:rPr lang="en-IN" sz="1400"/>
              <a:t>w(1,0)</a:t>
            </a:r>
            <a:endParaRPr/>
          </a:p>
          <a:p>
            <a:pPr algn="ctr">
              <a:lnSpc>
                <a:spcPct val="100000"/>
              </a:lnSpc>
            </a:pPr>
            <a:endParaRPr/>
          </a:p>
        </p:txBody>
      </p:sp>
      <p:sp>
        <p:nvSpPr>
          <p:cNvPr id="282" name="CustomShape 31"/>
          <p:cNvSpPr/>
          <p:nvPr/>
        </p:nvSpPr>
        <p:spPr>
          <a:xfrm>
            <a:off x="1270080" y="1981080"/>
            <a:ext cx="558000" cy="532800"/>
          </a:xfrm>
          <a:prstGeom prst="rect">
            <a:avLst/>
          </a:prstGeom>
          <a:solidFill>
            <a:srgbClr val="FFFF66"/>
          </a:solidFill>
          <a:ln w="9360">
            <a:solidFill>
              <a:srgbClr val="000000"/>
            </a:solidFill>
            <a:miter/>
          </a:ln>
        </p:spPr>
        <p:txBody>
          <a:bodyPr wrap="none" lIns="90000" tIns="45000" rIns="90000" bIns="45000" anchor="ctr"/>
          <a:lstStyle/>
          <a:p>
            <a:pPr algn="ctr">
              <a:lnSpc>
                <a:spcPct val="100000"/>
              </a:lnSpc>
            </a:pPr>
            <a:r>
              <a:rPr lang="en-IN" sz="1400"/>
              <a:t>w(1,1)</a:t>
            </a:r>
            <a:endParaRPr/>
          </a:p>
          <a:p>
            <a:pPr algn="ctr">
              <a:lnSpc>
                <a:spcPct val="100000"/>
              </a:lnSpc>
            </a:pPr>
            <a:endParaRPr/>
          </a:p>
        </p:txBody>
      </p:sp>
      <p:sp>
        <p:nvSpPr>
          <p:cNvPr id="283" name="CustomShape 32"/>
          <p:cNvSpPr/>
          <p:nvPr/>
        </p:nvSpPr>
        <p:spPr>
          <a:xfrm>
            <a:off x="5241960" y="1819440"/>
            <a:ext cx="3749040" cy="3075480"/>
          </a:xfrm>
          <a:prstGeom prst="rect">
            <a:avLst/>
          </a:prstGeom>
        </p:spPr>
        <p:txBody>
          <a:bodyPr lIns="90000" tIns="45000" rIns="90000" bIns="45000"/>
          <a:lstStyle/>
          <a:p>
            <a:pPr>
              <a:lnSpc>
                <a:spcPct val="100000"/>
              </a:lnSpc>
            </a:pPr>
            <a:r>
              <a:rPr lang="en-IN" sz="2800">
                <a:solidFill>
                  <a:srgbClr val="000000"/>
                </a:solidFill>
                <a:latin typeface="Calibri"/>
              </a:rPr>
              <a:t>The result is the sum of products of the mask coefficients with the corresponding pixels directly under the mask</a:t>
            </a:r>
            <a:endParaRPr/>
          </a:p>
        </p:txBody>
      </p:sp>
      <p:sp>
        <p:nvSpPr>
          <p:cNvPr id="284" name="CustomShape 33"/>
          <p:cNvSpPr/>
          <p:nvPr/>
        </p:nvSpPr>
        <p:spPr>
          <a:xfrm>
            <a:off x="2031840" y="1676520"/>
            <a:ext cx="2099520" cy="394920"/>
          </a:xfrm>
          <a:prstGeom prst="rect">
            <a:avLst/>
          </a:prstGeom>
        </p:spPr>
        <p:txBody>
          <a:bodyPr wrap="none" lIns="90000" tIns="45000" rIns="90000" bIns="45000"/>
          <a:lstStyle/>
          <a:p>
            <a:pPr>
              <a:lnSpc>
                <a:spcPct val="100000"/>
              </a:lnSpc>
            </a:pPr>
            <a:r>
              <a:rPr lang="en-IN" sz="2000">
                <a:solidFill>
                  <a:srgbClr val="000000"/>
                </a:solidFill>
                <a:latin typeface="Calibri"/>
              </a:rPr>
              <a:t>Pixels of image</a:t>
            </a:r>
            <a:endParaRPr/>
          </a:p>
        </p:txBody>
      </p:sp>
      <p:sp>
        <p:nvSpPr>
          <p:cNvPr id="285" name="CustomShape 34"/>
          <p:cNvSpPr/>
          <p:nvPr/>
        </p:nvSpPr>
        <p:spPr>
          <a:xfrm>
            <a:off x="5064480" y="4038480"/>
            <a:ext cx="2378520" cy="394920"/>
          </a:xfrm>
          <a:prstGeom prst="rect">
            <a:avLst/>
          </a:prstGeom>
        </p:spPr>
        <p:txBody>
          <a:bodyPr wrap="none" lIns="90000" tIns="45000" rIns="90000" bIns="45000"/>
          <a:lstStyle/>
          <a:p>
            <a:pPr>
              <a:lnSpc>
                <a:spcPct val="100000"/>
              </a:lnSpc>
            </a:pPr>
            <a:r>
              <a:rPr lang="en-IN" sz="2000">
                <a:solidFill>
                  <a:srgbClr val="000000"/>
                </a:solidFill>
                <a:latin typeface="Calibri"/>
              </a:rPr>
              <a:t>Mask coefficients</a:t>
            </a:r>
            <a:endParaRPr/>
          </a:p>
        </p:txBody>
      </p:sp>
      <p:sp>
        <p:nvSpPr>
          <p:cNvPr id="286" name="CustomShape 35"/>
          <p:cNvSpPr/>
          <p:nvPr/>
        </p:nvSpPr>
        <p:spPr>
          <a:xfrm>
            <a:off x="1981080" y="2743200"/>
            <a:ext cx="685080" cy="685080"/>
          </a:xfrm>
          <a:prstGeom prst="rect">
            <a:avLst/>
          </a:prstGeom>
          <a:solidFill>
            <a:srgbClr val="FFFF66"/>
          </a:solidFill>
          <a:ln w="9360">
            <a:solidFill>
              <a:srgbClr val="000000"/>
            </a:solidFill>
            <a:miter/>
          </a:ln>
        </p:spPr>
        <p:txBody>
          <a:bodyPr wrap="none" lIns="90000" tIns="45000" rIns="90000" bIns="45000" anchor="ctr"/>
          <a:lstStyle/>
          <a:p>
            <a:pPr algn="ctr">
              <a:lnSpc>
                <a:spcPct val="100000"/>
              </a:lnSpc>
            </a:pPr>
            <a:r>
              <a:rPr lang="en-IN" sz="1400"/>
              <a:t>w(-1,-1)</a:t>
            </a:r>
            <a:endParaRPr/>
          </a:p>
          <a:p>
            <a:pPr algn="ctr">
              <a:lnSpc>
                <a:spcPct val="100000"/>
              </a:lnSpc>
            </a:pPr>
            <a:endParaRPr/>
          </a:p>
        </p:txBody>
      </p:sp>
      <p:sp>
        <p:nvSpPr>
          <p:cNvPr id="287" name="CustomShape 36"/>
          <p:cNvSpPr/>
          <p:nvPr/>
        </p:nvSpPr>
        <p:spPr>
          <a:xfrm>
            <a:off x="2666880" y="2743200"/>
            <a:ext cx="685080" cy="685080"/>
          </a:xfrm>
          <a:prstGeom prst="rect">
            <a:avLst/>
          </a:prstGeom>
          <a:solidFill>
            <a:srgbClr val="FFFF66"/>
          </a:solidFill>
          <a:ln w="9360">
            <a:solidFill>
              <a:srgbClr val="000000"/>
            </a:solidFill>
            <a:miter/>
          </a:ln>
        </p:spPr>
        <p:txBody>
          <a:bodyPr wrap="none" lIns="90000" tIns="45000" rIns="90000" bIns="45000" anchor="ctr"/>
          <a:lstStyle/>
          <a:p>
            <a:pPr algn="ctr">
              <a:lnSpc>
                <a:spcPct val="100000"/>
              </a:lnSpc>
            </a:pPr>
            <a:r>
              <a:rPr lang="en-IN" sz="1400"/>
              <a:t>w(-1,0)</a:t>
            </a:r>
            <a:endParaRPr/>
          </a:p>
          <a:p>
            <a:pPr algn="ctr">
              <a:lnSpc>
                <a:spcPct val="100000"/>
              </a:lnSpc>
            </a:pPr>
            <a:endParaRPr/>
          </a:p>
        </p:txBody>
      </p:sp>
      <p:sp>
        <p:nvSpPr>
          <p:cNvPr id="288" name="CustomShape 37"/>
          <p:cNvSpPr/>
          <p:nvPr/>
        </p:nvSpPr>
        <p:spPr>
          <a:xfrm>
            <a:off x="3352680" y="2743200"/>
            <a:ext cx="685080" cy="685080"/>
          </a:xfrm>
          <a:prstGeom prst="rect">
            <a:avLst/>
          </a:prstGeom>
          <a:solidFill>
            <a:srgbClr val="FFFF66"/>
          </a:solidFill>
          <a:ln w="9360">
            <a:solidFill>
              <a:srgbClr val="000000"/>
            </a:solidFill>
            <a:miter/>
          </a:ln>
        </p:spPr>
        <p:txBody>
          <a:bodyPr wrap="none" lIns="90000" tIns="45000" rIns="90000" bIns="45000" anchor="ctr"/>
          <a:lstStyle/>
          <a:p>
            <a:pPr algn="ctr">
              <a:lnSpc>
                <a:spcPct val="100000"/>
              </a:lnSpc>
            </a:pPr>
            <a:r>
              <a:rPr lang="en-IN" sz="1400"/>
              <a:t>w(-1,1)</a:t>
            </a:r>
            <a:endParaRPr/>
          </a:p>
          <a:p>
            <a:pPr algn="ctr">
              <a:lnSpc>
                <a:spcPct val="100000"/>
              </a:lnSpc>
            </a:pPr>
            <a:endParaRPr/>
          </a:p>
        </p:txBody>
      </p:sp>
      <p:sp>
        <p:nvSpPr>
          <p:cNvPr id="289" name="CustomShape 38"/>
          <p:cNvSpPr/>
          <p:nvPr/>
        </p:nvSpPr>
        <p:spPr>
          <a:xfrm>
            <a:off x="1981080" y="3429000"/>
            <a:ext cx="685080" cy="685080"/>
          </a:xfrm>
          <a:prstGeom prst="rect">
            <a:avLst/>
          </a:prstGeom>
          <a:solidFill>
            <a:srgbClr val="FFFF66"/>
          </a:solidFill>
          <a:ln w="9360">
            <a:solidFill>
              <a:srgbClr val="000000"/>
            </a:solidFill>
            <a:miter/>
          </a:ln>
        </p:spPr>
        <p:txBody>
          <a:bodyPr wrap="none" lIns="90000" tIns="45000" rIns="90000" bIns="45000" anchor="ctr"/>
          <a:lstStyle/>
          <a:p>
            <a:pPr algn="ctr">
              <a:lnSpc>
                <a:spcPct val="100000"/>
              </a:lnSpc>
            </a:pPr>
            <a:r>
              <a:rPr lang="en-IN" sz="1400"/>
              <a:t>w(0,-1)</a:t>
            </a:r>
            <a:endParaRPr/>
          </a:p>
          <a:p>
            <a:pPr algn="ctr">
              <a:lnSpc>
                <a:spcPct val="100000"/>
              </a:lnSpc>
            </a:pPr>
            <a:endParaRPr/>
          </a:p>
        </p:txBody>
      </p:sp>
      <p:sp>
        <p:nvSpPr>
          <p:cNvPr id="290" name="CustomShape 39"/>
          <p:cNvSpPr/>
          <p:nvPr/>
        </p:nvSpPr>
        <p:spPr>
          <a:xfrm>
            <a:off x="2666880" y="3429000"/>
            <a:ext cx="685080" cy="685080"/>
          </a:xfrm>
          <a:prstGeom prst="rect">
            <a:avLst/>
          </a:prstGeom>
          <a:solidFill>
            <a:srgbClr val="FFFF66"/>
          </a:solidFill>
          <a:ln w="9360">
            <a:solidFill>
              <a:srgbClr val="000000"/>
            </a:solidFill>
            <a:miter/>
          </a:ln>
        </p:spPr>
        <p:txBody>
          <a:bodyPr wrap="none" lIns="90000" tIns="45000" rIns="90000" bIns="45000" anchor="ctr"/>
          <a:lstStyle/>
          <a:p>
            <a:pPr algn="ctr">
              <a:lnSpc>
                <a:spcPct val="100000"/>
              </a:lnSpc>
            </a:pPr>
            <a:r>
              <a:rPr lang="en-IN" sz="1400"/>
              <a:t>w(0,0)</a:t>
            </a:r>
            <a:endParaRPr/>
          </a:p>
          <a:p>
            <a:pPr algn="ctr">
              <a:lnSpc>
                <a:spcPct val="100000"/>
              </a:lnSpc>
            </a:pPr>
            <a:endParaRPr/>
          </a:p>
        </p:txBody>
      </p:sp>
      <p:sp>
        <p:nvSpPr>
          <p:cNvPr id="291" name="CustomShape 40"/>
          <p:cNvSpPr/>
          <p:nvPr/>
        </p:nvSpPr>
        <p:spPr>
          <a:xfrm>
            <a:off x="3352680" y="3429000"/>
            <a:ext cx="685080" cy="685080"/>
          </a:xfrm>
          <a:prstGeom prst="rect">
            <a:avLst/>
          </a:prstGeom>
          <a:solidFill>
            <a:srgbClr val="FFFF66"/>
          </a:solidFill>
          <a:ln w="9360">
            <a:solidFill>
              <a:srgbClr val="000000"/>
            </a:solidFill>
            <a:miter/>
          </a:ln>
        </p:spPr>
        <p:txBody>
          <a:bodyPr wrap="none" lIns="90000" tIns="45000" rIns="90000" bIns="45000" anchor="ctr"/>
          <a:lstStyle/>
          <a:p>
            <a:pPr algn="ctr">
              <a:lnSpc>
                <a:spcPct val="100000"/>
              </a:lnSpc>
            </a:pPr>
            <a:r>
              <a:rPr lang="en-IN" sz="1400"/>
              <a:t>w(0,1)</a:t>
            </a:r>
            <a:endParaRPr/>
          </a:p>
          <a:p>
            <a:pPr algn="ctr">
              <a:lnSpc>
                <a:spcPct val="100000"/>
              </a:lnSpc>
            </a:pPr>
            <a:endParaRPr/>
          </a:p>
        </p:txBody>
      </p:sp>
      <p:sp>
        <p:nvSpPr>
          <p:cNvPr id="292" name="CustomShape 41"/>
          <p:cNvSpPr/>
          <p:nvPr/>
        </p:nvSpPr>
        <p:spPr>
          <a:xfrm>
            <a:off x="1981080" y="4114800"/>
            <a:ext cx="685080" cy="685080"/>
          </a:xfrm>
          <a:prstGeom prst="rect">
            <a:avLst/>
          </a:prstGeom>
          <a:solidFill>
            <a:srgbClr val="FFFF66"/>
          </a:solidFill>
          <a:ln w="9360">
            <a:solidFill>
              <a:srgbClr val="000000"/>
            </a:solidFill>
            <a:miter/>
          </a:ln>
        </p:spPr>
        <p:txBody>
          <a:bodyPr wrap="none" lIns="90000" tIns="45000" rIns="90000" bIns="45000" anchor="ctr"/>
          <a:lstStyle/>
          <a:p>
            <a:pPr algn="ctr">
              <a:lnSpc>
                <a:spcPct val="100000"/>
              </a:lnSpc>
            </a:pPr>
            <a:r>
              <a:rPr lang="en-IN" sz="1400"/>
              <a:t>w(1,-1)</a:t>
            </a:r>
            <a:endParaRPr/>
          </a:p>
          <a:p>
            <a:pPr algn="ctr">
              <a:lnSpc>
                <a:spcPct val="100000"/>
              </a:lnSpc>
            </a:pPr>
            <a:endParaRPr/>
          </a:p>
        </p:txBody>
      </p:sp>
      <p:sp>
        <p:nvSpPr>
          <p:cNvPr id="293" name="CustomShape 42"/>
          <p:cNvSpPr/>
          <p:nvPr/>
        </p:nvSpPr>
        <p:spPr>
          <a:xfrm>
            <a:off x="2666880" y="4114800"/>
            <a:ext cx="685080" cy="685080"/>
          </a:xfrm>
          <a:prstGeom prst="rect">
            <a:avLst/>
          </a:prstGeom>
          <a:solidFill>
            <a:srgbClr val="FFFF66"/>
          </a:solidFill>
          <a:ln w="9360">
            <a:solidFill>
              <a:srgbClr val="000000"/>
            </a:solidFill>
            <a:miter/>
          </a:ln>
        </p:spPr>
        <p:txBody>
          <a:bodyPr wrap="none" lIns="90000" tIns="45000" rIns="90000" bIns="45000" anchor="ctr"/>
          <a:lstStyle/>
          <a:p>
            <a:pPr algn="ctr">
              <a:lnSpc>
                <a:spcPct val="100000"/>
              </a:lnSpc>
            </a:pPr>
            <a:r>
              <a:rPr lang="en-IN" sz="1400"/>
              <a:t>w(1,0)</a:t>
            </a:r>
            <a:endParaRPr/>
          </a:p>
          <a:p>
            <a:pPr algn="ctr">
              <a:lnSpc>
                <a:spcPct val="100000"/>
              </a:lnSpc>
            </a:pPr>
            <a:endParaRPr/>
          </a:p>
        </p:txBody>
      </p:sp>
      <p:sp>
        <p:nvSpPr>
          <p:cNvPr id="294" name="CustomShape 43"/>
          <p:cNvSpPr/>
          <p:nvPr/>
        </p:nvSpPr>
        <p:spPr>
          <a:xfrm>
            <a:off x="3352680" y="4114800"/>
            <a:ext cx="685080" cy="685080"/>
          </a:xfrm>
          <a:prstGeom prst="rect">
            <a:avLst/>
          </a:prstGeom>
          <a:solidFill>
            <a:srgbClr val="FFFF66"/>
          </a:solidFill>
          <a:ln w="9360">
            <a:solidFill>
              <a:srgbClr val="000000"/>
            </a:solidFill>
            <a:miter/>
          </a:ln>
        </p:spPr>
        <p:txBody>
          <a:bodyPr wrap="none" lIns="90000" tIns="45000" rIns="90000" bIns="45000" anchor="ctr"/>
          <a:lstStyle/>
          <a:p>
            <a:pPr algn="ctr">
              <a:lnSpc>
                <a:spcPct val="100000"/>
              </a:lnSpc>
            </a:pPr>
            <a:r>
              <a:rPr lang="en-IN" sz="1400"/>
              <a:t>w(1,1)</a:t>
            </a:r>
            <a:endParaRPr/>
          </a:p>
          <a:p>
            <a:pPr algn="ctr">
              <a:lnSpc>
                <a:spcPct val="100000"/>
              </a:lnSpc>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CustomShape 1"/>
          <p:cNvSpPr/>
          <p:nvPr/>
        </p:nvSpPr>
        <p:spPr>
          <a:xfrm>
            <a:off x="457200" y="274680"/>
            <a:ext cx="8228880" cy="1142280"/>
          </a:xfrm>
          <a:prstGeom prst="rect">
            <a:avLst/>
          </a:prstGeom>
        </p:spPr>
        <p:txBody>
          <a:bodyPr lIns="90000" tIns="45000" rIns="90000" bIns="45000" anchor="ctr"/>
          <a:lstStyle/>
          <a:p>
            <a:pPr algn="ctr">
              <a:lnSpc>
                <a:spcPct val="100000"/>
              </a:lnSpc>
            </a:pPr>
            <a:r>
              <a:rPr lang="en-IN" sz="4400">
                <a:solidFill>
                  <a:srgbClr val="000000"/>
                </a:solidFill>
                <a:latin typeface="Calibri"/>
              </a:rPr>
              <a:t>Note: Linear filtering</a:t>
            </a:r>
            <a:endParaRPr/>
          </a:p>
        </p:txBody>
      </p:sp>
      <p:sp>
        <p:nvSpPr>
          <p:cNvPr id="296" name="CustomShape 2"/>
          <p:cNvSpPr/>
          <p:nvPr/>
        </p:nvSpPr>
        <p:spPr>
          <a:xfrm>
            <a:off x="457200" y="1600200"/>
            <a:ext cx="8228880" cy="4525200"/>
          </a:xfrm>
          <a:prstGeom prst="rect">
            <a:avLst/>
          </a:prstGeom>
        </p:spPr>
        <p:txBody>
          <a:bodyPr lIns="90000" tIns="45000" rIns="90000" bIns="45000"/>
          <a:lstStyle/>
          <a:p>
            <a:pPr>
              <a:lnSpc>
                <a:spcPct val="100000"/>
              </a:lnSpc>
              <a:buFont typeface="Arial"/>
              <a:buChar char="•"/>
            </a:pPr>
            <a:r>
              <a:rPr lang="en-IN" sz="2800">
                <a:solidFill>
                  <a:srgbClr val="000000"/>
                </a:solidFill>
                <a:latin typeface="Calibri"/>
              </a:rPr>
              <a:t>The coefficient w(0,0) coincides with image value f(x,y), indicating that the mask is centered at (x,y) when the computation of sum of products takes place.</a:t>
            </a:r>
            <a:endParaRPr/>
          </a:p>
          <a:p>
            <a:pPr>
              <a:lnSpc>
                <a:spcPct val="100000"/>
              </a:lnSpc>
              <a:buFont typeface="Arial"/>
              <a:buChar char="•"/>
            </a:pPr>
            <a:r>
              <a:rPr lang="en-IN" sz="2800">
                <a:solidFill>
                  <a:srgbClr val="000000"/>
                </a:solidFill>
                <a:latin typeface="Calibri"/>
              </a:rPr>
              <a:t>For a mask of size mxn, we assume that m-2a+1 and n=2b+1, where a and b are nonnegative integer. Then m and n are odd.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457200" y="274680"/>
            <a:ext cx="8228880" cy="1142280"/>
          </a:xfrm>
          <a:prstGeom prst="rect">
            <a:avLst/>
          </a:prstGeom>
        </p:spPr>
        <p:txBody>
          <a:bodyPr lIns="90000" tIns="45000" rIns="90000" bIns="45000" anchor="ctr"/>
          <a:lstStyle/>
          <a:p>
            <a:pPr algn="ctr">
              <a:lnSpc>
                <a:spcPct val="100000"/>
              </a:lnSpc>
            </a:pPr>
            <a:r>
              <a:rPr lang="en-IN" sz="4400">
                <a:solidFill>
                  <a:srgbClr val="000000"/>
                </a:solidFill>
                <a:latin typeface="Calibri"/>
              </a:rPr>
              <a:t>Mask Processing</a:t>
            </a:r>
            <a:endParaRPr/>
          </a:p>
        </p:txBody>
      </p:sp>
      <p:pic>
        <p:nvPicPr>
          <p:cNvPr id="298" name="Picture 2"/>
          <p:cNvPicPr/>
          <p:nvPr/>
        </p:nvPicPr>
        <p:blipFill>
          <a:blip r:embed="rId2"/>
          <a:stretch>
            <a:fillRect/>
          </a:stretch>
        </p:blipFill>
        <p:spPr>
          <a:xfrm>
            <a:off x="685800" y="1460160"/>
            <a:ext cx="7848000" cy="48524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457200" y="274680"/>
            <a:ext cx="8228880" cy="1142280"/>
          </a:xfrm>
          <a:prstGeom prst="rect">
            <a:avLst/>
          </a:prstGeom>
        </p:spPr>
        <p:txBody>
          <a:bodyPr lIns="90000" tIns="45000" rIns="90000" bIns="45000" anchor="ctr"/>
          <a:lstStyle/>
          <a:p>
            <a:pPr algn="ctr">
              <a:lnSpc>
                <a:spcPct val="100000"/>
              </a:lnSpc>
            </a:pPr>
            <a:r>
              <a:rPr lang="en-IN" sz="4400">
                <a:solidFill>
                  <a:srgbClr val="000000"/>
                </a:solidFill>
                <a:latin typeface="Calibri"/>
              </a:rPr>
              <a:t>Smoothing Spatial Filters</a:t>
            </a:r>
            <a:endParaRPr/>
          </a:p>
        </p:txBody>
      </p:sp>
      <p:sp>
        <p:nvSpPr>
          <p:cNvPr id="300" name="CustomShape 2"/>
          <p:cNvSpPr/>
          <p:nvPr/>
        </p:nvSpPr>
        <p:spPr>
          <a:xfrm>
            <a:off x="457200" y="1600200"/>
            <a:ext cx="8228880" cy="4525200"/>
          </a:xfrm>
          <a:prstGeom prst="rect">
            <a:avLst/>
          </a:prstGeom>
        </p:spPr>
        <p:txBody>
          <a:bodyPr lIns="90000" tIns="45000" rIns="90000" bIns="45000"/>
          <a:lstStyle/>
          <a:p>
            <a:pPr>
              <a:lnSpc>
                <a:spcPct val="100000"/>
              </a:lnSpc>
              <a:buFont typeface="Arial"/>
              <a:buChar char="•"/>
            </a:pPr>
            <a:r>
              <a:rPr lang="en-IN" sz="3200">
                <a:solidFill>
                  <a:srgbClr val="000000"/>
                </a:solidFill>
                <a:latin typeface="Calibri"/>
              </a:rPr>
              <a:t>Smoothing filters are used for blurring and for noise reduction.</a:t>
            </a:r>
            <a:endParaRPr/>
          </a:p>
          <a:p>
            <a:pPr lvl="1">
              <a:lnSpc>
                <a:spcPct val="100000"/>
              </a:lnSpc>
              <a:buFont typeface="Arial"/>
              <a:buChar char="–"/>
            </a:pPr>
            <a:r>
              <a:rPr lang="en-IN" sz="2800">
                <a:solidFill>
                  <a:srgbClr val="000000"/>
                </a:solidFill>
                <a:latin typeface="Calibri"/>
              </a:rPr>
              <a:t>Blurring is used in preprocessing steps, such as removal of small details from an image prior to object extraction, and bridging of small gaps in lines or curves</a:t>
            </a:r>
            <a:endParaRPr/>
          </a:p>
          <a:p>
            <a:pPr lvl="1">
              <a:lnSpc>
                <a:spcPct val="100000"/>
              </a:lnSpc>
              <a:buFont typeface="Arial"/>
              <a:buChar char="–"/>
            </a:pPr>
            <a:r>
              <a:rPr lang="en-IN" sz="2800">
                <a:solidFill>
                  <a:srgbClr val="000000"/>
                </a:solidFill>
                <a:latin typeface="Calibri"/>
              </a:rPr>
              <a:t>Noise reduction can be accomplished by blurring</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1108</Words>
  <Application>Microsoft Office PowerPoint</Application>
  <PresentationFormat>On-screen Show (4:3)</PresentationFormat>
  <Paragraphs>242</Paragraphs>
  <Slides>43</Slides>
  <Notes>0</Notes>
  <HiddenSlides>0</HiddenSlides>
  <MMClips>0</MMClips>
  <ScaleCrop>false</ScaleCrop>
  <HeadingPairs>
    <vt:vector size="6" baseType="variant">
      <vt:variant>
        <vt:lpstr>Fonts Used</vt:lpstr>
      </vt:variant>
      <vt:variant>
        <vt:i4>6</vt:i4>
      </vt:variant>
      <vt:variant>
        <vt:lpstr>Theme</vt:lpstr>
      </vt:variant>
      <vt:variant>
        <vt:i4>7</vt:i4>
      </vt:variant>
      <vt:variant>
        <vt:lpstr>Slide Titles</vt:lpstr>
      </vt:variant>
      <vt:variant>
        <vt:i4>43</vt:i4>
      </vt:variant>
    </vt:vector>
  </HeadingPairs>
  <TitlesOfParts>
    <vt:vector size="56" baseType="lpstr">
      <vt:lpstr>Angsana New</vt:lpstr>
      <vt:lpstr>Arial</vt:lpstr>
      <vt:lpstr>Calibri</vt:lpstr>
      <vt:lpstr>DejaVu Sans</vt:lpstr>
      <vt:lpstr>StarSymbol</vt:lpstr>
      <vt:lpstr>Times New Roman</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Jatin Rohilla</dc:creator>
  <cp:lastModifiedBy>Jatin</cp:lastModifiedBy>
  <cp:revision>1</cp:revision>
  <dcterms:modified xsi:type="dcterms:W3CDTF">2019-11-17T09:02:20Z</dcterms:modified>
</cp:coreProperties>
</file>