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" y="1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E5F7-1A37-4419-ABB8-8A3EB0EFDAFA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A3E4-D0EF-4D64-A623-F81B5237F0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779470" y="6387480"/>
            <a:ext cx="745192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Translated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by Kouki Hama) 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　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7;p2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575620" y="6388200"/>
            <a:ext cx="753259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(Translated by Kouki Hama)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726724" y="6387480"/>
            <a:ext cx="7680876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Foundation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　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(Translated by Kouki Hama)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0" name="Google Shape;26;p4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98040" cy="405612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ossology.org/hands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ology.org" TargetMode="External"/><Relationship Id="rId7" Type="http://schemas.openxmlformats.org/officeDocument/2006/relationships/hyperlink" Target="https://github.com/sw360/sw360portal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openchainproject.org" TargetMode="External"/><Relationship Id="rId5" Type="http://schemas.openxmlformats.org/officeDocument/2006/relationships/hyperlink" Target="https://www.spdx.org" TargetMode="External"/><Relationship Id="rId4" Type="http://schemas.openxmlformats.org/officeDocument/2006/relationships/hyperlink" Target="https://github.com/fossology/foss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0080" y="40438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FOSSology: Hands On Training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30932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Overview: 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69520" y="1489320"/>
            <a:ext cx="10846080" cy="49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60948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動機</a:t>
            </a:r>
            <a: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今日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求められていること</a:t>
            </a:r>
            <a:endParaRPr lang="en-US" sz="1900" b="0" strike="noStrike" spc="-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導入</a:t>
            </a:r>
            <a:r>
              <a:rPr 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基本的な操作の流れ</a:t>
            </a:r>
            <a:r>
              <a:rPr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 </a:t>
            </a: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はどのように設計されているか</a:t>
            </a:r>
            <a:endParaRPr lang="en-US" sz="1900" b="0" strike="noStrike" spc="-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SPDX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出力導入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sz="1900" b="0" strike="noStrike" spc="-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のもっとも大切な特徴と、どうやってそれを実行するかを、お稽古をしましょう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より便利な特徴</a:t>
            </a:r>
            <a: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あなたのマシンで</a:t>
            </a:r>
            <a:r>
              <a:rPr lang="en-US" altLang="ja-JP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を動かす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 smtClean="0">
                <a:solidFill>
                  <a:srgbClr val="44546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ハンズオン</a:t>
            </a:r>
            <a: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自分自身で試してみましょう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04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Schedule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1799110122"/>
              </p:ext>
            </p:extLst>
          </p:nvPr>
        </p:nvGraphicFramePr>
        <p:xfrm>
          <a:off x="610560" y="1149480"/>
          <a:ext cx="8873280" cy="3991680"/>
        </p:xfrm>
        <a:graphic>
          <a:graphicData uri="http://schemas.openxmlformats.org/drawingml/2006/table">
            <a:tbl>
              <a:tblPr/>
              <a:tblGrid>
                <a:gridCol w="182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10:00 - 10:15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0" strike="noStrike" spc="-1" dirty="0" smtClean="0">
                          <a:latin typeface="Arial"/>
                        </a:rPr>
                        <a:t>歓迎のあいさつと導入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10:15 - 11:00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動機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Michael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11:00 - 11:30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初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デモ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Michael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11:30 - 12:00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詳解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ランチタイム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13:00 - 15:00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ハンズオン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(SPDX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作成含む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15:00 - 15:15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休憩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15:15 - 16:45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ハンズオン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16:45 - 17:00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ラップアップ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 </a:t>
                      </a:r>
                      <a:r>
                        <a:rPr lang="ja-JP" alt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フィードバック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 smtClean="0">
                <a:latin typeface="Arial"/>
              </a:rPr>
              <a:t>方法概論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21800" y="1413000"/>
            <a:ext cx="10942200" cy="45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</a:pPr>
            <a:r>
              <a:rPr lang="ja-JP" altLang="en-US" sz="2400" b="0" strike="noStrike" spc="-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本日の作業ために</a:t>
            </a:r>
            <a:endParaRPr lang="en-US" sz="1900" b="0" strike="noStrike" spc="-1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全員が各自のマシンにインストールでき、サンプルファイルをダウンロードできていることの</a:t>
            </a:r>
            <a:r>
              <a:rPr lang="ja-JP" altLang="en-US" sz="1900" spc="-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</a:t>
            </a:r>
            <a:endParaRPr lang="en-US" altLang="ja-JP" sz="1900" spc="-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基礎的な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部分</a:t>
            </a: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の説明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どのように動くか理解</a:t>
            </a: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してからハンズオンを行うため、アプリケーションの特徴を説明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付録</a:t>
            </a:r>
            <a:r>
              <a:rPr lang="ja-JP" altLang="en-US" sz="2400" b="1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教材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インストール案内</a:t>
            </a:r>
            <a:endParaRPr lang="en-US" sz="2400" b="0" strike="noStrike" spc="-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サンプルファイルで実際にやる</a:t>
            </a:r>
            <a:endParaRPr lang="en-US" sz="1900" b="0" strike="noStrike" spc="-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をインストールするためのドキュメント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u="sng" strike="noStrike" spc="-1" dirty="0">
                <a:solidFill>
                  <a:srgbClr val="0563C1"/>
                </a:solidFill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hlinkClick r:id="rId2"/>
              </a:rPr>
              <a:t>https://wiki.fossology.org/handson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ハンズオンで実際にやってみる</a:t>
            </a:r>
            <a:endParaRPr lang="en-US" sz="2400" b="0" strike="noStrike" spc="-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質問をためらわない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にフォーカス</a:t>
            </a:r>
            <a:r>
              <a:rPr lang="ja-JP" altLang="en-US" sz="1900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しよ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もしみんながシャイで、誰も質問しないって</a:t>
            </a:r>
            <a:r>
              <a:rPr lang="ja-JP" altLang="en-US" sz="1900" spc="-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状況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を考えてみよう</a:t>
            </a:r>
            <a:endParaRPr lang="en-US" sz="19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15000"/>
              </a:lnSpc>
            </a:pPr>
            <a:r>
              <a:rPr dirty="0"/>
              <a:t/>
            </a:r>
            <a:br>
              <a:rPr dirty="0"/>
            </a:br>
            <a:endParaRPr lang="en-US" sz="19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94240" y="3951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4400" b="0" strike="noStrike" spc="-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ご清聴ありがとうございました</a:t>
            </a:r>
            <a:endParaRPr lang="en-US" sz="4400" b="0" strike="noStrike" spc="-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© 2016-2018  Siemens AG, The Linux Foundation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r>
              <a:rPr dirty="0"/>
              <a:t/>
            </a:r>
            <a:br>
              <a:rPr dirty="0"/>
            </a:br>
            <a:r>
              <a:rPr lang="en-US" sz="1600" b="0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https://creativecommons.org/licenses/by-sa/4.0/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r>
              <a:rPr dirty="0"/>
              <a:t/>
            </a:r>
            <a:br>
              <a:rPr dirty="0"/>
            </a:b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https://www.fossology.org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rPr dirty="0"/>
              <a:t/>
            </a:r>
            <a:br>
              <a:rPr dirty="0"/>
            </a:b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https://github.com/fossology/fossology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r>
              <a:rPr dirty="0"/>
              <a:t/>
            </a:r>
            <a:br>
              <a:rPr dirty="0"/>
            </a:b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https://www.spdx.org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https://www.openchainproject.org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 dirty="0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https://github.com/sw360/sw360portal</a:t>
            </a: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185</Words>
  <Application>Microsoft Office PowerPoint</Application>
  <PresentationFormat>ワイド画面</PresentationFormat>
  <Paragraphs>65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DejaVu Sans</vt:lpstr>
      <vt:lpstr>ＭＳ ゴシック</vt:lpstr>
      <vt:lpstr>Open Sans</vt:lpstr>
      <vt:lpstr>游ゴシック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hama kouki(浜 功樹 ○ＳＷＣ□ＯＳＴ)</cp:lastModifiedBy>
  <cp:revision>18</cp:revision>
  <dcterms:modified xsi:type="dcterms:W3CDTF">2019-09-10T23:17:06Z</dcterms:modified>
  <dc:language>en-US</dc:language>
</cp:coreProperties>
</file>