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0" autoAdjust="0"/>
  </p:normalViewPr>
  <p:slideViewPr>
    <p:cSldViewPr snapToGrid="0">
      <p:cViewPr varScale="1">
        <p:scale>
          <a:sx n="81" d="100"/>
          <a:sy n="81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BB6A-4826-4459-8D00-D58ED920C5DE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6C6D-3DD4-4D78-BE33-F6292808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6C6D-3DD4-4D78-BE33-F62928082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Translated</a:t>
            </a:r>
            <a:r>
              <a:rPr lang="en-US" baseline="0" smtClean="0"/>
              <a:t> by HieuPV (hieu.phamvan@toshiba-tsdv.com)</a:t>
            </a:r>
            <a:endParaRPr lang="en-US" sz="12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6C6D-3DD4-4D78-BE33-F62928082E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89465" y="6387480"/>
            <a:ext cx="7117055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Foundation 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HieuPV)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480" cy="10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69800" cy="36864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pic>
        <p:nvPicPr>
          <p:cNvPr id="46" name="Google Shape;26;p4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6960" cy="4055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1404284" y="6411586"/>
            <a:ext cx="9111316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) - 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0515600" y="6471000"/>
            <a:ext cx="163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fld id="{4300B86F-EC27-456C-A066-50B03F69750E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ossology.org/hands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360/sw360portal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www.openchain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pdx.org/" TargetMode="External"/><Relationship Id="rId5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fossolog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0080" y="4043880"/>
            <a:ext cx="1126980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FOSSology: </a:t>
            </a:r>
            <a:r>
              <a:rPr lang="en-US" sz="4800" b="1" spc="-1" smtClean="0">
                <a:solidFill>
                  <a:srgbClr val="000000"/>
                </a:solidFill>
                <a:latin typeface="Open Sans"/>
                <a:ea typeface="Open Sans"/>
              </a:rPr>
              <a:t>Hands on Training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Nội dung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9520" y="1489320"/>
            <a:ext cx="10845000" cy="49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60948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pc="-1" smtClean="0">
                <a:solidFill>
                  <a:srgbClr val="44546A"/>
                </a:solidFill>
              </a:rPr>
              <a:t>Động lực phát triển</a:t>
            </a:r>
            <a:r>
              <a:rPr/>
              <a:t/>
            </a:r>
            <a:br>
              <a:rPr/>
            </a:br>
            <a:r>
              <a:rPr lang="en-US" sz="1900" smtClean="0"/>
              <a:t>Sự cần thiết cho việc xem xét, đánh giá giấy phép</a:t>
            </a:r>
            <a:endParaRPr lang="en-US" sz="1900" b="0" strike="noStrike" spc="-1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vi-VN" sz="2400" b="1" spc="-1">
                <a:solidFill>
                  <a:srgbClr val="44546A"/>
                </a:solidFill>
                <a:ea typeface="Arial"/>
              </a:rPr>
              <a:t>Giới thiệu và quy trình làm việc cơ bản</a:t>
            </a:r>
            <a:r>
              <a:rPr smtClean="0"/>
              <a:t/>
            </a:r>
            <a:br>
              <a:rPr smtClean="0"/>
            </a:br>
            <a:r>
              <a:rPr lang="vi-VN" sz="1900" spc="-1">
                <a:solidFill>
                  <a:srgbClr val="000000"/>
                </a:solidFill>
                <a:ea typeface="Arial"/>
              </a:rPr>
              <a:t>FOSSology được thiết kế để làm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gì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?</a:t>
            </a:r>
            <a:endParaRPr lang="en-US" sz="1900" b="0" strike="noStrike" spc="-1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pc="-1">
                <a:solidFill>
                  <a:srgbClr val="44546A"/>
                </a:solidFill>
                <a:ea typeface="Arial"/>
              </a:rPr>
              <a:t>Giới thiệu </a:t>
            </a:r>
            <a:r>
              <a:rPr lang="en-US" sz="2400" b="1" spc="-1" smtClean="0">
                <a:solidFill>
                  <a:srgbClr val="44546A"/>
                </a:solidFill>
                <a:ea typeface="Arial"/>
              </a:rPr>
              <a:t>về </a:t>
            </a:r>
            <a:r>
              <a:rPr lang="en-US" sz="2400" b="1" spc="-1">
                <a:solidFill>
                  <a:srgbClr val="44546A"/>
                </a:solidFill>
                <a:ea typeface="Arial"/>
              </a:rPr>
              <a:t>SPDX</a:t>
            </a:r>
            <a:r>
              <a:rPr/>
              <a:t/>
            </a:r>
            <a:br>
              <a:rPr/>
            </a:br>
            <a:r>
              <a:rPr lang="en-US" sz="1900" spc="-1" smtClean="0">
                <a:solidFill>
                  <a:srgbClr val="000000"/>
                </a:solidFill>
              </a:rPr>
              <a:t>FOSSology và </a:t>
            </a:r>
            <a:r>
              <a:rPr lang="en-US" sz="1900" b="0" strike="noStrike" spc="-1" smtClean="0">
                <a:solidFill>
                  <a:srgbClr val="000000"/>
                </a:solidFill>
                <a:ea typeface="Arial"/>
              </a:rPr>
              <a:t>các tính năng quan trọng </a:t>
            </a: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pc="-1" smtClean="0">
                <a:solidFill>
                  <a:srgbClr val="44546A"/>
                </a:solidFill>
                <a:ea typeface="Arial"/>
              </a:rPr>
              <a:t>Các chức năng hữu ích</a:t>
            </a:r>
            <a:r>
              <a:rPr smtClean="0"/>
              <a:t/>
            </a:r>
            <a:br>
              <a:rPr smtClean="0"/>
            </a:br>
            <a:endParaRPr lang="en-US" sz="1900" b="0" strike="noStrike" spc="-1" smtClean="0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 smtClean="0">
                <a:solidFill>
                  <a:srgbClr val="44546A"/>
                </a:solidFill>
                <a:ea typeface="Arial"/>
              </a:rPr>
              <a:t>Thực hành</a:t>
            </a:r>
            <a:r>
              <a:rPr smtClean="0"/>
              <a:t/>
            </a:r>
            <a:br>
              <a:rPr smtClean="0"/>
            </a:br>
            <a:endParaRPr lang="en-US" sz="1900" b="0" strike="noStrike" spc="-1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89960" cy="12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Lịch trình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364491495"/>
              </p:ext>
            </p:extLst>
          </p:nvPr>
        </p:nvGraphicFramePr>
        <p:xfrm>
          <a:off x="606600" y="1346040"/>
          <a:ext cx="8873280" cy="3991680"/>
        </p:xfrm>
        <a:graphic>
          <a:graphicData uri="http://schemas.openxmlformats.org/drawingml/2006/table">
            <a:tbl>
              <a:tblPr/>
              <a:tblGrid>
                <a:gridCol w="182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</a:rPr>
                        <a:t>Giới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 thiệu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</a:rPr>
                        <a:t>Động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 lực phát triển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Demo </a:t>
                      </a: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Giới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thiệu về </a:t>
                      </a: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i="1" strike="noStrike" spc="-1" smtClean="0">
                          <a:solidFill>
                            <a:srgbClr val="000000"/>
                          </a:solidFill>
                          <a:latin typeface="Arial"/>
                        </a:rPr>
                        <a:t>Ăn</a:t>
                      </a:r>
                      <a:r>
                        <a:rPr lang="en-US" sz="1400" b="1" i="1" strike="noStrike" spc="-1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 trưa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Thực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hành </a:t>
                      </a: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(Việc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tạo ra </a:t>
                      </a: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i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Nghỉ</a:t>
                      </a:r>
                      <a:r>
                        <a:rPr lang="en-US" sz="1400" b="1" i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giữa giờ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Thực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hành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Tổng</a:t>
                      </a:r>
                      <a:r>
                        <a:rPr lang="en-US" sz="1400" b="1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kết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Phương pháp 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học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1800" y="1413000"/>
            <a:ext cx="10941120" cy="45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1" spc="-1" smtClean="0">
                <a:solidFill>
                  <a:srgbClr val="000000"/>
                </a:solidFill>
                <a:ea typeface="Arial"/>
              </a:rPr>
              <a:t>Các bước thực hiện</a:t>
            </a:r>
            <a:endParaRPr lang="en-US" sz="2400" b="0" strike="noStrike" spc="-1" smtClean="0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Kiểm tra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cài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đặt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và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tải xuống các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tập tin mẫu</a:t>
            </a:r>
            <a:endParaRPr lang="vi-VN" sz="1900" spc="-1">
              <a:solidFill>
                <a:srgbClr val="000000"/>
              </a:solidFill>
              <a:ea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Trình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bày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về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nền tảng</a:t>
            </a:r>
            <a:endParaRPr lang="vi-VN" sz="1900" spc="-1">
              <a:solidFill>
                <a:srgbClr val="000000"/>
              </a:solidFill>
              <a:ea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Trình bày các tính năng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và cách thức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hoạt động</a:t>
            </a:r>
            <a:endParaRPr lang="en-US" sz="1900" spc="-1" smtClean="0">
              <a:solidFill>
                <a:srgbClr val="000000"/>
              </a:solidFill>
              <a:ea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hực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hành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vi-VN" sz="2400" b="1" spc="-1">
                <a:solidFill>
                  <a:srgbClr val="000000"/>
                </a:solidFill>
                <a:ea typeface="Arial"/>
              </a:rPr>
              <a:t>Tài </a:t>
            </a:r>
            <a:r>
              <a:rPr lang="vi-VN" sz="2400" b="1" spc="-1" smtClean="0">
                <a:solidFill>
                  <a:srgbClr val="000000"/>
                </a:solidFill>
                <a:ea typeface="Arial"/>
              </a:rPr>
              <a:t>liệu </a:t>
            </a:r>
            <a:r>
              <a:rPr lang="vi-VN" sz="2400" b="1" spc="-1">
                <a:solidFill>
                  <a:srgbClr val="000000"/>
                </a:solidFill>
                <a:ea typeface="Arial"/>
              </a:rPr>
              <a:t>và hướng dẫn cài đặt</a:t>
            </a:r>
            <a:endParaRPr lang="en-US" sz="2400" b="0" strike="noStrike" spc="-1" smtClean="0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Một số bài tập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với tập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tin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mẫu</a:t>
            </a:r>
            <a:endParaRPr lang="en-US" sz="1900" spc="-1">
              <a:solidFill>
                <a:srgbClr val="000000"/>
              </a:solidFill>
              <a:ea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Tài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liệu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cài đặt FOSSology</a:t>
            </a:r>
            <a:endParaRPr lang="en-US" sz="1900" b="0" strike="noStrike" spc="-1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</a:t>
            </a:r>
            <a:r>
              <a:rPr lang="en-US" sz="1900" b="0" u="sng" strike="noStrike" spc="-1" smtClean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wiki.fossology.org/handson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Thực hành</a:t>
            </a:r>
            <a:endParaRPr lang="en-US" sz="2400" b="0" strike="noStrike" spc="-1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Tích cực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đặt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câu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hỏi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về FOSSology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vi-VN" sz="4400" b="0" strike="noStrike" spc="-1" smtClean="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lang="en-US" sz="4400" spc="-1">
                <a:solidFill>
                  <a:srgbClr val="000000"/>
                </a:solidFill>
                <a:latin typeface="Calibri"/>
                <a:ea typeface="Calibri"/>
              </a:rPr>
              <a:t>ả</a:t>
            </a:r>
            <a:r>
              <a:rPr lang="vi-VN" sz="4400" b="0" strike="noStrike" spc="-1" smtClean="0">
                <a:solidFill>
                  <a:srgbClr val="000000"/>
                </a:solidFill>
                <a:latin typeface="Calibri"/>
                <a:ea typeface="Calibri"/>
              </a:rPr>
              <a:t>m ơn</a:t>
            </a:r>
            <a:r>
              <a:rPr lang="en-US" sz="4400" b="0" strike="noStrike" spc="-1" smtClean="0">
                <a:solidFill>
                  <a:srgbClr val="000000"/>
                </a:solidFill>
                <a:latin typeface="Calibri"/>
                <a:ea typeface="Calibri"/>
              </a:rPr>
              <a:t> các bạn đã lắng nghe</a:t>
            </a:r>
            <a:r>
              <a:rPr lang="vi-VN" sz="4400" b="0" strike="noStrike" spc="-1" smtClean="0">
                <a:solidFill>
                  <a:srgbClr val="000000"/>
                </a:solidFill>
                <a:latin typeface="Calibri"/>
                <a:ea typeface="Calibri"/>
              </a:rPr>
              <a:t>!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r>
              <a:t/>
            </a:r>
            <a:br/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t/>
            </a:r>
            <a:br/>
            <a:r>
              <a:rPr lang="en-US" sz="1600" b="1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https://creativecommons.org/licenses/by-sa/4.0/</a:t>
            </a:r>
            <a:endParaRPr lang="en-US" sz="1600" b="1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https://www.fossology.org</a:t>
            </a: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https://github.com/fossology/fossology</a:t>
            </a: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lang="en-US" sz="1600" b="1" spc="-1" smtClean="0">
                <a:solidFill>
                  <a:srgbClr val="000000"/>
                </a:solidFill>
                <a:latin typeface="Open Sans"/>
              </a:rPr>
              <a:t>Liên kết khác</a:t>
            </a:r>
            <a:r>
              <a:rPr smtClean="0"/>
              <a:t/>
            </a:r>
            <a:br>
              <a:rPr smtClean="0"/>
            </a:br>
            <a:r>
              <a:rPr lang="en-US" sz="1600" b="1" u="sng" strike="noStrike" spc="-1" smtClean="0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://www.spdx.org</a:t>
            </a: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https://www.openchainproject.org</a:t>
            </a:r>
            <a:endParaRPr lang="en-US" sz="16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 smtClean="0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https://github.com/sw360/sw360portal</a:t>
            </a:r>
            <a:endParaRPr lang="en-US" sz="1600" b="0" strike="noStrike" spc="-1" smtClean="0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1409120" y="6333120"/>
            <a:ext cx="730080" cy="5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175</Words>
  <Application>Microsoft Office PowerPoint</Application>
  <PresentationFormat>Widescreen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DejaVu Sans</vt:lpstr>
      <vt:lpstr>Open Sans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Pham Van Hieu</dc:creator>
  <dc:description/>
  <cp:lastModifiedBy>Pham Van Hieu</cp:lastModifiedBy>
  <cp:revision>57</cp:revision>
  <dcterms:modified xsi:type="dcterms:W3CDTF">2019-11-29T09:00:24Z</dcterms:modified>
  <dc:language>en-US</dc:language>
</cp:coreProperties>
</file>