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67" r:id="rId4"/>
    <p:sldId id="268" r:id="rId5"/>
    <p:sldId id="269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2160" autoAdjust="0"/>
  </p:normalViewPr>
  <p:slideViewPr>
    <p:cSldViewPr snapToGrid="0">
      <p:cViewPr varScale="1">
        <p:scale>
          <a:sx n="77" d="100"/>
          <a:sy n="77" d="100"/>
        </p:scale>
        <p:origin x="300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3/29/2019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3/29/2019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3/29/2019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3/29/2019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3/29/2019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3/29/2019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3/29/2019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3/29/2019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3/29/2019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3/29/2019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nimaxir/textgenrn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MACK’s AI Cocktail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artin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lex 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arlos </a:t>
            </a:r>
            <a:r>
              <a:rPr lang="en-US" b="1" dirty="0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arthik </a:t>
            </a:r>
          </a:p>
        </p:txBody>
      </p:sp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this project is to leverage LSTM to generate plausible text sequences for a given problem</a:t>
            </a:r>
          </a:p>
          <a:p>
            <a:r>
              <a:rPr lang="en-US" dirty="0"/>
              <a:t>There is no test dataset , We are training the model with Text RNN for whole of database to predict and generate new cocktail recipes.</a:t>
            </a:r>
          </a:p>
          <a:p>
            <a:r>
              <a:rPr lang="en-US" dirty="0"/>
              <a:t>The whole project’s database is hosted on AWS SQL RDB ,  D3 visualizations for the frontend to run locally.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6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9E0B6-4A6C-423A-A93E-9E62F2DB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03E62-BE4D-4589-BF05-970A12A0B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Unstructured data with strings in number columns.</a:t>
            </a:r>
          </a:p>
          <a:p>
            <a:r>
              <a:rPr lang="en-US" dirty="0"/>
              <a:t>Missing units for few of the ingredients</a:t>
            </a:r>
          </a:p>
          <a:p>
            <a:r>
              <a:rPr lang="en-US" dirty="0"/>
              <a:t>Standardizing between the units for liquids ( tsp, splash , dash , oz)</a:t>
            </a:r>
          </a:p>
          <a:p>
            <a:r>
              <a:rPr lang="en-US" dirty="0"/>
              <a:t>Creating bridge tables for AWS SQL RDB.</a:t>
            </a:r>
          </a:p>
          <a:p>
            <a:r>
              <a:rPr lang="en-US" dirty="0"/>
              <a:t>Cocktails Glass heights for SVG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9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439A0-6AAF-441A-93F2-94B80D58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D9915-AAB6-456E-A7A7-AE573A055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Halfway through setting up database , need for creation 3 more tables.</a:t>
            </a:r>
          </a:p>
          <a:p>
            <a:r>
              <a:rPr lang="en-US" dirty="0"/>
              <a:t>Connecting to SQL RDB on AWS with SVGs working.</a:t>
            </a:r>
          </a:p>
          <a:p>
            <a:r>
              <a:rPr lang="en-US" dirty="0"/>
              <a:t>Deciding between Mongo dB Vs SQL RDB for structuring.</a:t>
            </a:r>
          </a:p>
          <a:p>
            <a:r>
              <a:rPr lang="en-US" dirty="0"/>
              <a:t>Creating glass path in SVG.</a:t>
            </a:r>
          </a:p>
        </p:txBody>
      </p:sp>
    </p:spTree>
    <p:extLst>
      <p:ext uri="{BB962C8B-B14F-4D97-AF65-F5344CB8AC3E}">
        <p14:creationId xmlns:p14="http://schemas.microsoft.com/office/powerpoint/2010/main" val="101209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FAA5-2490-49E3-BA15-A1DE6DEF3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5140E-F4C8-48DF-BBB2-FDE939288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Textgenrnn</a:t>
            </a:r>
            <a:r>
              <a:rPr lang="en-US" b="1" dirty="0"/>
              <a:t> - </a:t>
            </a:r>
            <a:r>
              <a:rPr lang="en-US" dirty="0">
                <a:hlinkClick r:id="rId2"/>
              </a:rPr>
              <a:t>https://github.com/minimaxir/textgenrnn</a:t>
            </a:r>
            <a:endParaRPr lang="en-US" b="1" dirty="0"/>
          </a:p>
          <a:p>
            <a:r>
              <a:rPr lang="en-US" dirty="0"/>
              <a:t>Easily train text-generating neural network.</a:t>
            </a:r>
          </a:p>
          <a:p>
            <a:r>
              <a:rPr lang="en-US" dirty="0"/>
              <a:t>Configure RNN size, the number of RNN layers, and whether to use bidirectional RNNs</a:t>
            </a:r>
          </a:p>
          <a:p>
            <a:r>
              <a:rPr lang="en-US" dirty="0"/>
              <a:t>Train models on a GPU and then use them to generate text with a CPU.</a:t>
            </a:r>
          </a:p>
          <a:p>
            <a:r>
              <a:rPr lang="en-US" dirty="0"/>
              <a:t>Train the model using contextual labels, allowing it to learn faster and produce better results in some cases.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950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Host the entire D3 with visualizations on cloud.</a:t>
            </a:r>
          </a:p>
          <a:p>
            <a:r>
              <a:rPr lang="en-US" dirty="0"/>
              <a:t>Add ML generated recipes to database and train on that data.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4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07404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cience Project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60.potx" id="{B0D06C54-B873-49D2-AD73-EE9BB8599BFF}" vid="{334807F6-B3E0-4323-AC38-BDC7A606DAA1}"/>
    </a:ext>
  </a:extLst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Science project presentation (widescreen)</Template>
  <TotalTime>250</TotalTime>
  <Words>255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Science Project 16x9</vt:lpstr>
      <vt:lpstr>MACK’s AI Cocktail </vt:lpstr>
      <vt:lpstr>Project Summary</vt:lpstr>
      <vt:lpstr>Data Cleansing</vt:lpstr>
      <vt:lpstr>Challenges faced</vt:lpstr>
      <vt:lpstr>Machine Learning </vt:lpstr>
      <vt:lpstr>Future Work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MACK’s AI Cocktail</dc:title>
  <dc:creator>Karthik Kurpad</dc:creator>
  <cp:lastModifiedBy>Karthik Kurpad</cp:lastModifiedBy>
  <cp:revision>11</cp:revision>
  <dcterms:created xsi:type="dcterms:W3CDTF">2019-03-30T00:27:35Z</dcterms:created>
  <dcterms:modified xsi:type="dcterms:W3CDTF">2019-03-30T04:38:06Z</dcterms:modified>
</cp:coreProperties>
</file>