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3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3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0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3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3B5F-0B23-45D8-A5A8-5DC8BA712E13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FC66-B1EA-44CF-B538-A95CFA68C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グループ化 231"/>
          <p:cNvGrpSpPr/>
          <p:nvPr/>
        </p:nvGrpSpPr>
        <p:grpSpPr>
          <a:xfrm>
            <a:off x="82778" y="411609"/>
            <a:ext cx="5668647" cy="2504058"/>
            <a:chOff x="-387802" y="439759"/>
            <a:chExt cx="5668647" cy="2504058"/>
          </a:xfrm>
        </p:grpSpPr>
        <p:pic>
          <p:nvPicPr>
            <p:cNvPr id="210" name="図 2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9" t="23174" r="16243" b="25821"/>
            <a:stretch/>
          </p:blipFill>
          <p:spPr>
            <a:xfrm>
              <a:off x="1306147" y="439759"/>
              <a:ext cx="3974698" cy="2504058"/>
            </a:xfrm>
            <a:prstGeom prst="rect">
              <a:avLst/>
            </a:prstGeom>
          </p:spPr>
        </p:pic>
        <p:cxnSp>
          <p:nvCxnSpPr>
            <p:cNvPr id="211" name="直線コネクタ 210"/>
            <p:cNvCxnSpPr/>
            <p:nvPr/>
          </p:nvCxnSpPr>
          <p:spPr>
            <a:xfrm>
              <a:off x="1179744" y="1450941"/>
              <a:ext cx="10166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テキスト ボックス 212"/>
            <p:cNvSpPr txBox="1"/>
            <p:nvPr/>
          </p:nvSpPr>
          <p:spPr>
            <a:xfrm>
              <a:off x="1581207" y="1209651"/>
              <a:ext cx="615229" cy="34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V+</a:t>
              </a:r>
              <a:endParaRPr kumimoji="1" lang="ja-JP" altLang="en-US" sz="1400" dirty="0"/>
            </a:p>
          </p:txBody>
        </p:sp>
        <p:cxnSp>
          <p:nvCxnSpPr>
            <p:cNvPr id="224" name="直線コネクタ 223"/>
            <p:cNvCxnSpPr/>
            <p:nvPr/>
          </p:nvCxnSpPr>
          <p:spPr>
            <a:xfrm>
              <a:off x="1179744" y="1622489"/>
              <a:ext cx="10166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テキスト ボックス 224"/>
            <p:cNvSpPr txBox="1"/>
            <p:nvPr/>
          </p:nvSpPr>
          <p:spPr>
            <a:xfrm>
              <a:off x="1581207" y="1381199"/>
              <a:ext cx="615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D-</a:t>
              </a:r>
              <a:endParaRPr kumimoji="1" lang="ja-JP" altLang="en-US" sz="1400" dirty="0"/>
            </a:p>
          </p:txBody>
        </p:sp>
        <p:cxnSp>
          <p:nvCxnSpPr>
            <p:cNvPr id="226" name="直線コネクタ 225"/>
            <p:cNvCxnSpPr/>
            <p:nvPr/>
          </p:nvCxnSpPr>
          <p:spPr>
            <a:xfrm>
              <a:off x="1185762" y="1786799"/>
              <a:ext cx="10166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テキスト ボックス 226"/>
            <p:cNvSpPr txBox="1"/>
            <p:nvPr/>
          </p:nvSpPr>
          <p:spPr>
            <a:xfrm>
              <a:off x="1587225" y="1545509"/>
              <a:ext cx="615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D+</a:t>
              </a:r>
              <a:endParaRPr kumimoji="1" lang="ja-JP" altLang="en-US" sz="1400" dirty="0"/>
            </a:p>
          </p:txBody>
        </p:sp>
        <p:cxnSp>
          <p:nvCxnSpPr>
            <p:cNvPr id="228" name="直線コネクタ 227"/>
            <p:cNvCxnSpPr/>
            <p:nvPr/>
          </p:nvCxnSpPr>
          <p:spPr>
            <a:xfrm>
              <a:off x="1179744" y="1958346"/>
              <a:ext cx="10166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テキスト ボックス 228"/>
            <p:cNvSpPr txBox="1"/>
            <p:nvPr/>
          </p:nvSpPr>
          <p:spPr>
            <a:xfrm>
              <a:off x="1581207" y="1717056"/>
              <a:ext cx="615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GND</a:t>
              </a:r>
              <a:endParaRPr kumimoji="1" lang="ja-JP" altLang="en-US" sz="1400" dirty="0"/>
            </a:p>
          </p:txBody>
        </p:sp>
        <p:sp>
          <p:nvSpPr>
            <p:cNvPr id="231" name="テキスト ボックス 230"/>
            <p:cNvSpPr txBox="1"/>
            <p:nvPr/>
          </p:nvSpPr>
          <p:spPr>
            <a:xfrm>
              <a:off x="-387802" y="1220517"/>
              <a:ext cx="1693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USB</a:t>
              </a:r>
              <a:r>
                <a:rPr kumimoji="1" lang="ja-JP" altLang="en-US" dirty="0" smtClean="0"/>
                <a:t>で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パソコンに接続</a:t>
              </a:r>
              <a:endParaRPr kumimoji="1" lang="ja-JP" altLang="en-US" dirty="0"/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0" y="10807"/>
            <a:ext cx="12030357" cy="6847193"/>
            <a:chOff x="0" y="16902"/>
            <a:chExt cx="12030357" cy="6847193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464114" y="3292136"/>
              <a:ext cx="4538133" cy="2481943"/>
              <a:chOff x="159657" y="3048000"/>
              <a:chExt cx="4538133" cy="2481943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19" t="24127" r="14889" b="26398"/>
              <a:stretch/>
            </p:blipFill>
            <p:spPr>
              <a:xfrm>
                <a:off x="377371" y="3048000"/>
                <a:ext cx="4320419" cy="2481943"/>
              </a:xfrm>
              <a:prstGeom prst="rect">
                <a:avLst/>
              </a:prstGeom>
            </p:spPr>
          </p:pic>
          <p:sp>
            <p:nvSpPr>
              <p:cNvPr id="7" name="右矢印 6"/>
              <p:cNvSpPr/>
              <p:nvPr/>
            </p:nvSpPr>
            <p:spPr>
              <a:xfrm>
                <a:off x="246743" y="3984171"/>
                <a:ext cx="870858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右矢印 7"/>
              <p:cNvSpPr/>
              <p:nvPr/>
            </p:nvSpPr>
            <p:spPr>
              <a:xfrm rot="10800000">
                <a:off x="3359425" y="4593771"/>
                <a:ext cx="980347" cy="5878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乗算記号 10"/>
              <p:cNvSpPr/>
              <p:nvPr/>
            </p:nvSpPr>
            <p:spPr>
              <a:xfrm>
                <a:off x="159657" y="3722914"/>
                <a:ext cx="1045029" cy="1132114"/>
              </a:xfrm>
              <a:prstGeom prst="mathMultiply">
                <a:avLst>
                  <a:gd name="adj1" fmla="val 579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乗算記号 11"/>
              <p:cNvSpPr/>
              <p:nvPr/>
            </p:nvSpPr>
            <p:spPr>
              <a:xfrm>
                <a:off x="3359424" y="4321629"/>
                <a:ext cx="1045029" cy="1132114"/>
              </a:xfrm>
              <a:prstGeom prst="mathMultiply">
                <a:avLst>
                  <a:gd name="adj1" fmla="val 579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4" name="グループ化 133"/>
            <p:cNvGrpSpPr/>
            <p:nvPr/>
          </p:nvGrpSpPr>
          <p:grpSpPr>
            <a:xfrm>
              <a:off x="6586168" y="3653386"/>
              <a:ext cx="5256083" cy="2812952"/>
              <a:chOff x="6367364" y="3784503"/>
              <a:chExt cx="4836778" cy="2500069"/>
            </a:xfrm>
          </p:grpSpPr>
          <p:grpSp>
            <p:nvGrpSpPr>
              <p:cNvPr id="84" name="グループ化 83"/>
              <p:cNvGrpSpPr/>
              <p:nvPr/>
            </p:nvGrpSpPr>
            <p:grpSpPr>
              <a:xfrm>
                <a:off x="6367364" y="3784503"/>
                <a:ext cx="4836778" cy="2500069"/>
                <a:chOff x="6170580" y="2992145"/>
                <a:chExt cx="4836778" cy="2500069"/>
              </a:xfrm>
            </p:grpSpPr>
            <p:pic>
              <p:nvPicPr>
                <p:cNvPr id="85" name="図 8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99" t="23174" r="16243" b="25821"/>
                <a:stretch/>
              </p:blipFill>
              <p:spPr>
                <a:xfrm>
                  <a:off x="6178193" y="2992145"/>
                  <a:ext cx="4108809" cy="2500069"/>
                </a:xfrm>
                <a:prstGeom prst="rect">
                  <a:avLst/>
                </a:prstGeom>
              </p:spPr>
            </p:pic>
            <p:cxnSp>
              <p:nvCxnSpPr>
                <p:cNvPr id="86" name="直線コネクタ 85"/>
                <p:cNvCxnSpPr/>
                <p:nvPr/>
              </p:nvCxnSpPr>
              <p:spPr>
                <a:xfrm>
                  <a:off x="6170582" y="4155164"/>
                  <a:ext cx="93558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6170580" y="4499031"/>
                  <a:ext cx="93558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6330408" y="3889431"/>
                  <a:ext cx="5661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 smtClean="0"/>
                    <a:t>V+</a:t>
                  </a:r>
                  <a:endParaRPr kumimoji="1" lang="ja-JP" altLang="en-US" sz="1400" dirty="0"/>
                </a:p>
              </p:txBody>
            </p:sp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6330408" y="4242180"/>
                  <a:ext cx="712485" cy="307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 smtClean="0"/>
                    <a:t>GND</a:t>
                  </a:r>
                  <a:endParaRPr kumimoji="1" lang="ja-JP" altLang="en-US" sz="1400" dirty="0"/>
                </a:p>
              </p:txBody>
            </p: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910401" y="4558046"/>
                  <a:ext cx="1096957" cy="659280"/>
                  <a:chOff x="6951089" y="4594914"/>
                  <a:chExt cx="1096957" cy="659280"/>
                </a:xfrm>
              </p:grpSpPr>
              <p:sp>
                <p:nvSpPr>
                  <p:cNvPr id="107" name="テキスト ボックス 106"/>
                  <p:cNvSpPr txBox="1"/>
                  <p:nvPr/>
                </p:nvSpPr>
                <p:spPr>
                  <a:xfrm>
                    <a:off x="7077035" y="4793749"/>
                    <a:ext cx="9403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100" dirty="0" smtClean="0"/>
                      <a:t>マイコン等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08" name="正方形/長方形 107"/>
                  <p:cNvSpPr/>
                  <p:nvPr/>
                </p:nvSpPr>
                <p:spPr>
                  <a:xfrm>
                    <a:off x="6951089" y="4594914"/>
                    <a:ext cx="1096957" cy="6592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8793480" y="4981721"/>
                  <a:ext cx="394468" cy="290355"/>
                  <a:chOff x="8793480" y="5000783"/>
                  <a:chExt cx="394468" cy="290355"/>
                </a:xfrm>
              </p:grpSpPr>
              <p:cxnSp>
                <p:nvCxnSpPr>
                  <p:cNvPr id="102" name="カギ線コネクタ 101"/>
                  <p:cNvCxnSpPr/>
                  <p:nvPr/>
                </p:nvCxnSpPr>
                <p:spPr>
                  <a:xfrm>
                    <a:off x="8793480" y="5000783"/>
                    <a:ext cx="320040" cy="252231"/>
                  </a:xfrm>
                  <a:prstGeom prst="bentConnector3">
                    <a:avLst>
                      <a:gd name="adj1" fmla="val 97619"/>
                    </a:avLst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コネクタ 102"/>
                  <p:cNvCxnSpPr/>
                  <p:nvPr/>
                </p:nvCxnSpPr>
                <p:spPr>
                  <a:xfrm>
                    <a:off x="9039092" y="5253544"/>
                    <a:ext cx="14885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コネクタ 103"/>
                  <p:cNvCxnSpPr/>
                  <p:nvPr/>
                </p:nvCxnSpPr>
                <p:spPr>
                  <a:xfrm flipH="1">
                    <a:off x="9053513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線コネクタ 104"/>
                  <p:cNvCxnSpPr/>
                  <p:nvPr/>
                </p:nvCxnSpPr>
                <p:spPr>
                  <a:xfrm flipH="1">
                    <a:off x="9093551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線コネクタ 105"/>
                  <p:cNvCxnSpPr/>
                  <p:nvPr/>
                </p:nvCxnSpPr>
                <p:spPr>
                  <a:xfrm flipH="1">
                    <a:off x="9133589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グループ化 91"/>
                <p:cNvGrpSpPr/>
                <p:nvPr/>
              </p:nvGrpSpPr>
              <p:grpSpPr>
                <a:xfrm flipH="1">
                  <a:off x="9636246" y="5133373"/>
                  <a:ext cx="394468" cy="290355"/>
                  <a:chOff x="8793480" y="5000783"/>
                  <a:chExt cx="394468" cy="290355"/>
                </a:xfrm>
              </p:grpSpPr>
              <p:cxnSp>
                <p:nvCxnSpPr>
                  <p:cNvPr id="97" name="カギ線コネクタ 96"/>
                  <p:cNvCxnSpPr/>
                  <p:nvPr/>
                </p:nvCxnSpPr>
                <p:spPr>
                  <a:xfrm>
                    <a:off x="8793480" y="5000783"/>
                    <a:ext cx="320040" cy="252231"/>
                  </a:xfrm>
                  <a:prstGeom prst="bentConnector3">
                    <a:avLst>
                      <a:gd name="adj1" fmla="val 97619"/>
                    </a:avLst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コネクタ 97"/>
                  <p:cNvCxnSpPr/>
                  <p:nvPr/>
                </p:nvCxnSpPr>
                <p:spPr>
                  <a:xfrm>
                    <a:off x="9039092" y="5253544"/>
                    <a:ext cx="14885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コネクタ 98"/>
                  <p:cNvCxnSpPr/>
                  <p:nvPr/>
                </p:nvCxnSpPr>
                <p:spPr>
                  <a:xfrm flipH="1">
                    <a:off x="9053513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コネクタ 99"/>
                  <p:cNvCxnSpPr/>
                  <p:nvPr/>
                </p:nvCxnSpPr>
                <p:spPr>
                  <a:xfrm flipH="1">
                    <a:off x="9093551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線コネクタ 100"/>
                  <p:cNvCxnSpPr/>
                  <p:nvPr/>
                </p:nvCxnSpPr>
                <p:spPr>
                  <a:xfrm flipH="1">
                    <a:off x="9133589" y="5253014"/>
                    <a:ext cx="21431" cy="381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8793480" y="4649668"/>
                  <a:ext cx="120777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8799328" y="4789368"/>
                  <a:ext cx="120192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8885425" y="4455271"/>
                  <a:ext cx="5177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RXD</a:t>
                  </a:r>
                  <a:endParaRPr kumimoji="1" lang="ja-JP" altLang="en-US" sz="1200" dirty="0"/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8893955" y="4598364"/>
                  <a:ext cx="5177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/>
                    <a:t>T</a:t>
                  </a:r>
                  <a:r>
                    <a:rPr kumimoji="1" lang="en-US" altLang="ja-JP" sz="1200" dirty="0" smtClean="0"/>
                    <a:t>XD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109" name="テキスト ボックス 108"/>
              <p:cNvSpPr txBox="1"/>
              <p:nvPr/>
            </p:nvSpPr>
            <p:spPr>
              <a:xfrm>
                <a:off x="9056577" y="5529221"/>
                <a:ext cx="728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GND</a:t>
                </a:r>
                <a:endParaRPr kumimoji="1" lang="ja-JP" altLang="en-US" sz="1200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6596291" y="783721"/>
              <a:ext cx="5216636" cy="2835815"/>
              <a:chOff x="5711662" y="235652"/>
              <a:chExt cx="4831019" cy="2500069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9" t="23174" r="16243" b="25821"/>
              <a:stretch/>
            </p:blipFill>
            <p:spPr>
              <a:xfrm>
                <a:off x="5711662" y="235652"/>
                <a:ext cx="4108809" cy="2500069"/>
              </a:xfrm>
              <a:prstGeom prst="rect">
                <a:avLst/>
              </a:prstGeom>
            </p:spPr>
          </p:pic>
          <p:grpSp>
            <p:nvGrpSpPr>
              <p:cNvPr id="44" name="グループ化 43"/>
              <p:cNvGrpSpPr/>
              <p:nvPr/>
            </p:nvGrpSpPr>
            <p:grpSpPr>
              <a:xfrm>
                <a:off x="9445724" y="1771216"/>
                <a:ext cx="1096957" cy="659280"/>
                <a:chOff x="6951089" y="4594914"/>
                <a:chExt cx="1096957" cy="659280"/>
              </a:xfrm>
            </p:grpSpPr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7077035" y="4793749"/>
                  <a:ext cx="94037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100" dirty="0" smtClean="0"/>
                    <a:t>マイコン等</a:t>
                  </a:r>
                  <a:endParaRPr kumimoji="1" lang="ja-JP" altLang="en-US" sz="1100" dirty="0"/>
                </a:p>
              </p:txBody>
            </p:sp>
            <p:sp>
              <p:nvSpPr>
                <p:cNvPr id="43" name="正方形/長方形 42"/>
                <p:cNvSpPr/>
                <p:nvPr/>
              </p:nvSpPr>
              <p:spPr>
                <a:xfrm>
                  <a:off x="6951089" y="4594914"/>
                  <a:ext cx="1096957" cy="659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7" name="グループ化 66"/>
              <p:cNvGrpSpPr/>
              <p:nvPr/>
            </p:nvGrpSpPr>
            <p:grpSpPr>
              <a:xfrm>
                <a:off x="8329286" y="2212640"/>
                <a:ext cx="394468" cy="290355"/>
                <a:chOff x="8793480" y="5000783"/>
                <a:chExt cx="394468" cy="290355"/>
              </a:xfrm>
            </p:grpSpPr>
            <p:cxnSp>
              <p:nvCxnSpPr>
                <p:cNvPr id="46" name="カギ線コネクタ 45"/>
                <p:cNvCxnSpPr/>
                <p:nvPr/>
              </p:nvCxnSpPr>
              <p:spPr>
                <a:xfrm>
                  <a:off x="8793480" y="5000783"/>
                  <a:ext cx="320040" cy="252231"/>
                </a:xfrm>
                <a:prstGeom prst="bentConnector3">
                  <a:avLst>
                    <a:gd name="adj1" fmla="val 97619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9039092" y="5253544"/>
                  <a:ext cx="14885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 flipH="1">
                  <a:off x="9053513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 flipH="1">
                  <a:off x="9093551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/>
                <p:cNvCxnSpPr/>
                <p:nvPr/>
              </p:nvCxnSpPr>
              <p:spPr>
                <a:xfrm flipH="1">
                  <a:off x="9133589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グループ化 68"/>
              <p:cNvGrpSpPr/>
              <p:nvPr/>
            </p:nvGrpSpPr>
            <p:grpSpPr>
              <a:xfrm flipH="1">
                <a:off x="9173706" y="2295162"/>
                <a:ext cx="394468" cy="290355"/>
                <a:chOff x="8793480" y="5000783"/>
                <a:chExt cx="394468" cy="290355"/>
              </a:xfrm>
            </p:grpSpPr>
            <p:cxnSp>
              <p:nvCxnSpPr>
                <p:cNvPr id="70" name="カギ線コネクタ 69"/>
                <p:cNvCxnSpPr/>
                <p:nvPr/>
              </p:nvCxnSpPr>
              <p:spPr>
                <a:xfrm>
                  <a:off x="8793480" y="5000783"/>
                  <a:ext cx="320040" cy="252231"/>
                </a:xfrm>
                <a:prstGeom prst="bentConnector3">
                  <a:avLst>
                    <a:gd name="adj1" fmla="val 97619"/>
                  </a:avLst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/>
                <p:cNvCxnSpPr/>
                <p:nvPr/>
              </p:nvCxnSpPr>
              <p:spPr>
                <a:xfrm>
                  <a:off x="9039092" y="5253544"/>
                  <a:ext cx="14885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/>
                <p:cNvCxnSpPr/>
                <p:nvPr/>
              </p:nvCxnSpPr>
              <p:spPr>
                <a:xfrm flipH="1">
                  <a:off x="9053513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 flipH="1">
                  <a:off x="9093551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/>
                <p:cNvCxnSpPr/>
                <p:nvPr/>
              </p:nvCxnSpPr>
              <p:spPr>
                <a:xfrm flipH="1">
                  <a:off x="9133589" y="5253014"/>
                  <a:ext cx="21431" cy="38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線コネクタ 76"/>
              <p:cNvCxnSpPr/>
              <p:nvPr/>
            </p:nvCxnSpPr>
            <p:spPr>
              <a:xfrm>
                <a:off x="8326949" y="1824831"/>
                <a:ext cx="120777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8332797" y="1977804"/>
                <a:ext cx="120192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テキスト ボックス 78"/>
              <p:cNvSpPr txBox="1"/>
              <p:nvPr/>
            </p:nvSpPr>
            <p:spPr>
              <a:xfrm>
                <a:off x="8462538" y="1649233"/>
                <a:ext cx="5177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RXD</a:t>
                </a:r>
                <a:endParaRPr kumimoji="1" lang="ja-JP" altLang="en-US" sz="1200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8477855" y="1794988"/>
                <a:ext cx="517758" cy="24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T</a:t>
                </a:r>
                <a:r>
                  <a:rPr kumimoji="1" lang="en-US" altLang="ja-JP" sz="1200" dirty="0" smtClean="0"/>
                  <a:t>XD</a:t>
                </a:r>
                <a:endParaRPr kumimoji="1" lang="ja-JP" altLang="en-US" sz="1200" dirty="0"/>
              </a:p>
            </p:txBody>
          </p:sp>
          <p:cxnSp>
            <p:nvCxnSpPr>
              <p:cNvPr id="110" name="直線コネクタ 109"/>
              <p:cNvCxnSpPr/>
              <p:nvPr/>
            </p:nvCxnSpPr>
            <p:spPr>
              <a:xfrm>
                <a:off x="8332797" y="2098306"/>
                <a:ext cx="83691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8467502" y="2038309"/>
                <a:ext cx="457833" cy="24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GND</a:t>
                </a:r>
                <a:endParaRPr kumimoji="1" lang="ja-JP" altLang="en-US" sz="1400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8477855" y="1919046"/>
                <a:ext cx="615796" cy="24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V+</a:t>
                </a:r>
                <a:endParaRPr kumimoji="1" lang="ja-JP" altLang="en-US" sz="1200" dirty="0"/>
              </a:p>
            </p:txBody>
          </p:sp>
          <p:cxnSp>
            <p:nvCxnSpPr>
              <p:cNvPr id="117" name="直線コネクタ 116"/>
              <p:cNvCxnSpPr/>
              <p:nvPr/>
            </p:nvCxnSpPr>
            <p:spPr>
              <a:xfrm flipV="1">
                <a:off x="9169715" y="1704392"/>
                <a:ext cx="0" cy="39391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円/楕円 121"/>
              <p:cNvSpPr/>
              <p:nvPr/>
            </p:nvSpPr>
            <p:spPr>
              <a:xfrm>
                <a:off x="9093651" y="1638702"/>
                <a:ext cx="153021" cy="1219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>
                <a:off x="8995613" y="1701831"/>
                <a:ext cx="32144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テキスト ボックス 132"/>
            <p:cNvSpPr txBox="1"/>
            <p:nvPr/>
          </p:nvSpPr>
          <p:spPr>
            <a:xfrm>
              <a:off x="1101381" y="3016341"/>
              <a:ext cx="3879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 smtClean="0">
                  <a:solidFill>
                    <a:srgbClr val="FF0000"/>
                  </a:solidFill>
                </a:rPr>
                <a:t>禁止されている配線例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894704" y="5735359"/>
              <a:ext cx="49246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二つのコネクタの</a:t>
              </a:r>
              <a:r>
                <a:rPr kumimoji="1" lang="en-US" altLang="ja-JP" b="1" dirty="0" smtClean="0">
                  <a:solidFill>
                    <a:srgbClr val="FF0000"/>
                  </a:solidFill>
                </a:rPr>
                <a:t>GND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と</a:t>
              </a:r>
              <a:r>
                <a:rPr kumimoji="1" lang="en-US" altLang="ja-JP" b="1" dirty="0" smtClean="0">
                  <a:solidFill>
                    <a:srgbClr val="FF0000"/>
                  </a:solidFill>
                </a:rPr>
                <a:t>V+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は</a:t>
              </a:r>
              <a:r>
                <a:rPr kumimoji="1" lang="ja-JP" altLang="en-US" b="1" smtClean="0">
                  <a:solidFill>
                    <a:srgbClr val="FF0000"/>
                  </a:solidFill>
                </a:rPr>
                <a:t>基板上</a:t>
              </a:r>
              <a:r>
                <a:rPr kumimoji="1" lang="ja-JP" altLang="en-US" b="1" smtClean="0">
                  <a:solidFill>
                    <a:srgbClr val="FF0000"/>
                  </a:solidFill>
                </a:rPr>
                <a:t>で結線されて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いるため</a:t>
              </a:r>
              <a:r>
                <a:rPr kumimoji="1" lang="en-US" altLang="ja-JP" b="1" dirty="0" smtClean="0">
                  <a:solidFill>
                    <a:srgbClr val="FF0000"/>
                  </a:solidFill>
                </a:rPr>
                <a:t>,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異なる電圧を入力しないでください</a:t>
              </a:r>
              <a:r>
                <a:rPr kumimoji="1" lang="en-US" altLang="ja-JP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lang="ja-JP" altLang="en-US" b="1" dirty="0">
                  <a:solidFill>
                    <a:srgbClr val="FF0000"/>
                  </a:solidFill>
                </a:rPr>
                <a:t>故障</a:t>
              </a:r>
              <a:r>
                <a:rPr lang="ja-JP" altLang="en-US" b="1" dirty="0" smtClean="0">
                  <a:solidFill>
                    <a:srgbClr val="FF0000"/>
                  </a:solidFill>
                </a:rPr>
                <a:t>の</a:t>
              </a:r>
              <a:r>
                <a:rPr lang="ja-JP" altLang="en-US" b="1" dirty="0">
                  <a:solidFill>
                    <a:srgbClr val="FF0000"/>
                  </a:solidFill>
                </a:rPr>
                <a:t>原因</a:t>
              </a:r>
              <a:r>
                <a:rPr lang="ja-JP" altLang="en-US" b="1" dirty="0" smtClean="0">
                  <a:solidFill>
                    <a:srgbClr val="FF0000"/>
                  </a:solidFill>
                </a:rPr>
                <a:t>となります</a:t>
              </a:r>
              <a:r>
                <a:rPr lang="en-US" altLang="ja-JP" b="1" dirty="0" smtClean="0">
                  <a:solidFill>
                    <a:srgbClr val="FF0000"/>
                  </a:solidFill>
                </a:rPr>
                <a:t>.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/>
            <p:cNvCxnSpPr/>
            <p:nvPr/>
          </p:nvCxnSpPr>
          <p:spPr>
            <a:xfrm>
              <a:off x="5900445" y="16902"/>
              <a:ext cx="0" cy="6847193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H="1">
              <a:off x="0" y="2947368"/>
              <a:ext cx="5912482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7193579" y="476847"/>
              <a:ext cx="4836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/>
                <a:t>UART</a:t>
              </a:r>
              <a:r>
                <a:rPr kumimoji="1" lang="ja-JP" altLang="en-US" sz="2000" b="1" dirty="0" smtClean="0"/>
                <a:t>のみでの使用時の配線例</a:t>
              </a:r>
              <a:endParaRPr kumimoji="1" lang="ja-JP" altLang="en-US" sz="2000" b="1" dirty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1243952" y="204574"/>
              <a:ext cx="2677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/>
                <a:t>USB</a:t>
              </a:r>
              <a:r>
                <a:rPr kumimoji="1" lang="ja-JP" altLang="en-US" sz="2000" b="1" dirty="0" smtClean="0"/>
                <a:t>接続時の配線例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04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 Sakura</dc:creator>
  <cp:lastModifiedBy>Shunsuke Sakura</cp:lastModifiedBy>
  <cp:revision>11</cp:revision>
  <dcterms:created xsi:type="dcterms:W3CDTF">2015-10-21T01:43:01Z</dcterms:created>
  <dcterms:modified xsi:type="dcterms:W3CDTF">2015-11-04T02:14:46Z</dcterms:modified>
</cp:coreProperties>
</file>