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28.xml.rels" ContentType="application/vnd.openxmlformats-package.relationships+xml"/>
  <Override PartName="/ppt/notesSlides/_rels/notesSlide1.xml.rels" ContentType="application/vnd.openxmlformats-package.relationships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36.png" ContentType="image/png"/>
  <Override PartName="/ppt/media/image35.wmf" ContentType="image/x-wmf"/>
  <Override PartName="/ppt/media/image34.wmf" ContentType="image/x-wmf"/>
  <Override PartName="/ppt/media/image33.wmf" ContentType="image/x-wmf"/>
  <Override PartName="/ppt/media/image32.wmf" ContentType="image/x-wmf"/>
  <Override PartName="/ppt/media/image31.wmf" ContentType="image/x-wmf"/>
  <Override PartName="/ppt/media/image30.wmf" ContentType="image/x-wmf"/>
  <Override PartName="/ppt/media/image29.wmf" ContentType="image/x-wmf"/>
  <Override PartName="/ppt/media/image28.wmf" ContentType="image/x-wmf"/>
  <Override PartName="/ppt/media/image27.wmf" ContentType="image/x-wmf"/>
  <Override PartName="/ppt/media/image26.wmf" ContentType="image/x-wmf"/>
  <Override PartName="/ppt/media/image25.wmf" ContentType="image/x-wmf"/>
  <Override PartName="/ppt/media/image19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5.wmf" ContentType="image/x-wmf"/>
  <Override PartName="/ppt/media/image5.wmf" ContentType="image/x-wmf"/>
  <Override PartName="/ppt/media/image20.wmf" ContentType="image/x-wmf"/>
  <Override PartName="/ppt/media/image21.png" ContentType="image/png"/>
  <Override PartName="/ppt/media/image14.jpeg" ContentType="image/jpeg"/>
  <Override PartName="/ppt/media/image13.wmf" ContentType="image/x-wmf"/>
  <Override PartName="/ppt/media/image12.wmf" ContentType="image/x-wmf"/>
  <Override PartName="/ppt/media/image10.wmf" ContentType="image/x-wmf"/>
  <Override PartName="/ppt/media/image24.wmf" ContentType="image/x-wmf"/>
  <Override PartName="/ppt/media/image9.wmf" ContentType="image/x-wmf"/>
  <Override PartName="/ppt/media/image22.wmf" ContentType="image/x-wmf"/>
  <Override PartName="/ppt/media/image7.wmf" ContentType="image/x-wmf"/>
  <Override PartName="/ppt/media/image11.wmf" ContentType="image/x-wmf"/>
  <Override PartName="/ppt/media/image4.jpeg" ContentType="image/jpeg"/>
  <Override PartName="/ppt/media/image6.wmf" ContentType="image/x-wmf"/>
  <Override PartName="/ppt/media/image8.wmf" ContentType="image/x-wmf"/>
  <Override PartName="/ppt/media/image23.png" ContentType="image/png"/>
  <Override PartName="/ppt/media/image3.wmf" ContentType="image/x-wmf"/>
  <Override PartName="/ppt/media/image2.wmf" ContentType="image/x-wmf"/>
  <Override PartName="/ppt/media/image1.wmf" ContentType="image/x-wmf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customXml/itemProps18.xml" ContentType="application/vnd.openxmlformats-officedocument.customXmlProperties+xml"/>
  <Override PartName="/customXml/item18.xml" ContentType="application/xml"/>
  <Override PartName="/customXml/itemProps17.xml" ContentType="application/vnd.openxmlformats-officedocument.customXmlProperties+xml"/>
  <Override PartName="/customXml/item17.xml" ContentType="application/xml"/>
  <Override PartName="/customXml/itemProps16.xml" ContentType="application/vnd.openxmlformats-officedocument.customXmlProperties+xml"/>
  <Override PartName="/customXml/item16.xml" ContentType="application/xml"/>
  <Override PartName="/customXml/itemProps15.xml" ContentType="application/vnd.openxmlformats-officedocument.customXmlProperties+xml"/>
  <Override PartName="/customXml/item15.xml" ContentType="application/xml"/>
  <Override PartName="/customXml/itemProps14.xml" ContentType="application/vnd.openxmlformats-officedocument.customXmlProperties+xml"/>
  <Override PartName="/customXml/item14.xml" ContentType="application/xml"/>
  <Override PartName="/customXml/itemProps13.xml" ContentType="application/vnd.openxmlformats-officedocument.customXmlProperties+xml"/>
  <Override PartName="/customXml/item13.xml" ContentType="application/xml"/>
  <Override PartName="/customXml/itemProps12.xml" ContentType="application/vnd.openxmlformats-officedocument.customXmlProperties+xml"/>
  <Override PartName="/customXml/item12.xml" ContentType="application/xml"/>
  <Override PartName="/customXml/itemProps11.xml" ContentType="application/vnd.openxmlformats-officedocument.customXmlProperties+xml"/>
  <Override PartName="/customXml/item11.xml" ContentType="application/xml"/>
  <Override PartName="/customXml/item9.xml" ContentType="application/xml"/>
  <Override PartName="/customXml/itemProps10.xml" ContentType="application/vnd.openxmlformats-officedocument.customXmlProperties+xml"/>
  <Override PartName="/customXml/item10.xml" ContentType="application/xml"/>
  <Override PartName="/customXml/itemProps9.xml" ContentType="application/vnd.openxmlformats-officedocument.customXmlProperties+xml"/>
  <Override PartName="/customXml/item8.xml" ContentType="application/xml"/>
  <Override PartName="/customXml/itemProps8.xml" ContentType="application/vnd.openxmlformats-officedocument.customXmlProperties+xml"/>
  <Override PartName="/customXml/item7.xml" ContentType="application/xml"/>
  <Override PartName="/customXml/itemProps7.xml" ContentType="application/vnd.openxmlformats-officedocument.customXmlProperties+xml"/>
  <Override PartName="/customXml/item6.xml" ContentType="application/xml"/>
  <Override PartName="/customXml/_rels/item18.xml.rels" ContentType="application/vnd.openxmlformats-package.relationships+xml"/>
  <Override PartName="/customXml/_rels/item5.xml.rels" ContentType="application/vnd.openxmlformats-package.relationships+xml"/>
  <Override PartName="/customXml/_rels/item11.xml.rels" ContentType="application/vnd.openxmlformats-package.relationships+xml"/>
  <Override PartName="/customXml/_rels/item17.xml.rels" ContentType="application/vnd.openxmlformats-package.relationships+xml"/>
  <Override PartName="/customXml/_rels/item4.xml.rels" ContentType="application/vnd.openxmlformats-package.relationships+xml"/>
  <Override PartName="/customXml/_rels/item10.xml.rels" ContentType="application/vnd.openxmlformats-package.relationships+xml"/>
  <Override PartName="/customXml/_rels/item14.xml.rels" ContentType="application/vnd.openxmlformats-package.relationships+xml"/>
  <Override PartName="/customXml/_rels/item8.xml.rels" ContentType="application/vnd.openxmlformats-package.relationships+xml"/>
  <Override PartName="/customXml/_rels/item1.xml.rels" ContentType="application/vnd.openxmlformats-package.relationships+xml"/>
  <Override PartName="/customXml/_rels/item15.xml.rels" ContentType="application/vnd.openxmlformats-package.relationships+xml"/>
  <Override PartName="/customXml/_rels/item9.xml.rels" ContentType="application/vnd.openxmlformats-package.relationships+xml"/>
  <Override PartName="/customXml/_rels/item2.xml.rels" ContentType="application/vnd.openxmlformats-package.relationships+xml"/>
  <Override PartName="/customXml/_rels/item16.xml.rels" ContentType="application/vnd.openxmlformats-package.relationships+xml"/>
  <Override PartName="/customXml/_rels/item3.xml.rels" ContentType="application/vnd.openxmlformats-package.relationships+xml"/>
  <Override PartName="/customXml/_rels/item13.xml.rels" ContentType="application/vnd.openxmlformats-package.relationships+xml"/>
  <Override PartName="/customXml/_rels/item7.xml.rels" ContentType="application/vnd.openxmlformats-package.relationships+xml"/>
  <Override PartName="/customXml/_rels/item12.xml.rels" ContentType="application/vnd.openxmlformats-package.relationships+xml"/>
  <Override PartName="/customXml/_rels/item6.xml.rels" ContentType="application/vnd.openxmlformats-package.relationships+xml"/>
  <Override PartName="/customXml/itemProps6.xml" ContentType="application/vnd.openxmlformats-officedocument.customXmlProperties+xml"/>
  <Override PartName="/customXml/item5.xml" ContentType="application/xml"/>
  <Override PartName="/customXml/itemProps5.xml" ContentType="application/vnd.openxmlformats-officedocument.customXmlProperties+xml"/>
  <Override PartName="/customXml/item4.xml" ContentType="application/xml"/>
  <Override PartName="/customXml/itemProps4.xml" ContentType="application/vnd.openxmlformats-officedocument.customXmlProperties+xml"/>
  <Override PartName="/customXml/item3.xml" ContentType="application/xml"/>
  <Override PartName="/customXml/item1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2.xml" ContentType="application/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customXml" Target="../customXml/item4.xml"/><Relationship Id="rId8" Type="http://schemas.openxmlformats.org/officeDocument/2006/relationships/customXml" Target="../customXml/item5.xml"/><Relationship Id="rId9" Type="http://schemas.openxmlformats.org/officeDocument/2006/relationships/customXml" Target="../customXml/item6.xml"/><Relationship Id="rId10" Type="http://schemas.openxmlformats.org/officeDocument/2006/relationships/customXml" Target="../customXml/item7.xml"/><Relationship Id="rId11" Type="http://schemas.openxmlformats.org/officeDocument/2006/relationships/customXml" Target="../customXml/item8.xml"/><Relationship Id="rId12" Type="http://schemas.openxmlformats.org/officeDocument/2006/relationships/customXml" Target="../customXml/item9.xml"/><Relationship Id="rId13" Type="http://schemas.openxmlformats.org/officeDocument/2006/relationships/customXml" Target="../customXml/item10.xml"/><Relationship Id="rId14" Type="http://schemas.openxmlformats.org/officeDocument/2006/relationships/customXml" Target="../customXml/item11.xml"/><Relationship Id="rId15" Type="http://schemas.openxmlformats.org/officeDocument/2006/relationships/customXml" Target="../customXml/item12.xml"/><Relationship Id="rId16" Type="http://schemas.openxmlformats.org/officeDocument/2006/relationships/customXml" Target="../customXml/item13.xml"/><Relationship Id="rId17" Type="http://schemas.openxmlformats.org/officeDocument/2006/relationships/customXml" Target="../customXml/item14.xml"/><Relationship Id="rId18" Type="http://schemas.openxmlformats.org/officeDocument/2006/relationships/customXml" Target="../customXml/item15.xml"/><Relationship Id="rId19" Type="http://schemas.openxmlformats.org/officeDocument/2006/relationships/customXml" Target="../customXml/item16.xml"/><Relationship Id="rId20" Type="http://schemas.openxmlformats.org/officeDocument/2006/relationships/customXml" Target="../customXml/item17.xml"/><Relationship Id="rId21" Type="http://schemas.openxmlformats.org/officeDocument/2006/relationships/customXml" Target="../customXml/item18.xml"/><Relationship Id="rId22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8350" cy="6858000"/>
  <p:notesSz cx="7102475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2800" spc="-1" strike="noStrike">
                <a:solidFill>
                  <a:srgbClr val="adbecb"/>
                </a:solidFill>
                <a:latin typeface="Arial"/>
              </a:rPr>
              <a:t>Click to move the slide</a:t>
            </a:r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A0EF7DA-0009-471B-9B50-7BC0E02D60C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3851280" y="9682200"/>
            <a:ext cx="3249000" cy="550440"/>
          </a:xfrm>
          <a:prstGeom prst="rect">
            <a:avLst/>
          </a:prstGeom>
          <a:noFill/>
          <a:ln w="9360">
            <a:noFill/>
          </a:ln>
        </p:spPr>
        <p:txBody>
          <a:bodyPr lIns="148680" rIns="148680" tIns="148680" bIns="14868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Memo </a:t>
            </a:r>
            <a:fld id="{689934CB-8CE6-4CC9-ABD9-1DA4B2A95E8C}" type="slidenum">
              <a:rPr b="0" lang="en-US" sz="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24160" cy="3836520"/>
          </a:xfrm>
          <a:prstGeom prst="rect">
            <a:avLst/>
          </a:prstGeom>
        </p:spPr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238320" y="4822920"/>
            <a:ext cx="6625800" cy="456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24160" cy="3836520"/>
          </a:xfrm>
          <a:prstGeom prst="rect">
            <a:avLst/>
          </a:prstGeom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238320" y="4822920"/>
            <a:ext cx="6625800" cy="456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TextShape 3"/>
          <p:cNvSpPr txBox="1"/>
          <p:nvPr/>
        </p:nvSpPr>
        <p:spPr>
          <a:xfrm>
            <a:off x="3851280" y="9682200"/>
            <a:ext cx="3249000" cy="550440"/>
          </a:xfrm>
          <a:prstGeom prst="rect">
            <a:avLst/>
          </a:prstGeom>
          <a:noFill/>
          <a:ln w="9360">
            <a:noFill/>
          </a:ln>
        </p:spPr>
        <p:txBody>
          <a:bodyPr lIns="148680" rIns="148680" tIns="148680" bIns="14868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Notes </a:t>
            </a:r>
            <a:fld id="{E9F8BC00-936A-4493-BBB4-4A7BCB71FC8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110883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7120" y="3490920"/>
            <a:ext cx="110883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7120" y="349092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309000" y="349092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76160" y="141300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125200" y="141300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27120" y="349092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76160" y="349092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125200" y="349092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627120" y="1413000"/>
            <a:ext cx="11088360" cy="397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1108836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7880" cy="5878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27120" y="349092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27120" y="1413000"/>
            <a:ext cx="11088360" cy="397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309000" y="349092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27120" y="3490920"/>
            <a:ext cx="110883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110883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7120" y="3490920"/>
            <a:ext cx="110883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27120" y="349092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309000" y="349092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376160" y="141300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8125200" y="141300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7120" y="349092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4376160" y="349092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8125200" y="349092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627120" y="1413000"/>
            <a:ext cx="11088360" cy="397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1108836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1108836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7880" cy="5878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27120" y="349092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309000" y="349092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27120" y="3490920"/>
            <a:ext cx="110883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110883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7120" y="3490920"/>
            <a:ext cx="110883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27120" y="349092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6309000" y="349092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376160" y="141300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8125200" y="141300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627120" y="349092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 type="body"/>
          </p:nvPr>
        </p:nvSpPr>
        <p:spPr>
          <a:xfrm>
            <a:off x="4376160" y="349092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 type="body"/>
          </p:nvPr>
        </p:nvSpPr>
        <p:spPr>
          <a:xfrm>
            <a:off x="8125200" y="3490920"/>
            <a:ext cx="3570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7880" cy="5878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7120" y="349092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309000" y="349092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2712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309000" y="1413000"/>
            <a:ext cx="54108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7120" y="3490920"/>
            <a:ext cx="110883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jpeg"/><Relationship Id="rId6" Type="http://schemas.openxmlformats.org/officeDocument/2006/relationships/image" Target="../media/image5.wmf"/><Relationship Id="rId7" Type="http://schemas.openxmlformats.org/officeDocument/2006/relationships/image" Target="../media/image6.wmf"/><Relationship Id="rId8" Type="http://schemas.openxmlformats.org/officeDocument/2006/relationships/image" Target="../media/image7.wm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jpeg"/><Relationship Id="rId6" Type="http://schemas.openxmlformats.org/officeDocument/2006/relationships/image" Target="../media/image15.wmf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0" y="0"/>
            <a:ext cx="12197880" cy="126792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" name="Picture 3" descr=""/>
          <p:cNvPicPr/>
          <p:nvPr/>
        </p:nvPicPr>
        <p:blipFill>
          <a:blip r:embed="rId4"/>
          <a:stretch/>
        </p:blipFill>
        <p:spPr>
          <a:xfrm>
            <a:off x="10130760" y="324000"/>
            <a:ext cx="1584360" cy="670320"/>
          </a:xfrm>
          <a:prstGeom prst="rect">
            <a:avLst/>
          </a:prstGeom>
          <a:ln w="9360">
            <a:noFill/>
          </a:ln>
        </p:spPr>
      </p:pic>
      <p:sp>
        <p:nvSpPr>
          <p:cNvPr id="27" name="CustomShape 25" hidden="1"/>
          <p:cNvSpPr/>
          <p:nvPr/>
        </p:nvSpPr>
        <p:spPr>
          <a:xfrm>
            <a:off x="0" y="6597720"/>
            <a:ext cx="39319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6" hidden="1"/>
          <p:cNvSpPr/>
          <p:nvPr/>
        </p:nvSpPr>
        <p:spPr>
          <a:xfrm>
            <a:off x="0" y="6597720"/>
            <a:ext cx="176508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400" rIns="0" tIns="0" bIns="115200">
            <a:noAutofit/>
          </a:bodyPr>
          <a:p>
            <a:pPr>
              <a:lnSpc>
                <a:spcPct val="11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53323BBE-3B4C-4A06-AD98-B695B879278B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9" name="CustomShape 27" hidden="1"/>
          <p:cNvSpPr/>
          <p:nvPr/>
        </p:nvSpPr>
        <p:spPr>
          <a:xfrm>
            <a:off x="3787920" y="6597720"/>
            <a:ext cx="84103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82400" tIns="0" bIns="115200">
            <a:noAutofit/>
          </a:bodyPr>
          <a:p>
            <a:pPr algn="r">
              <a:lnSpc>
                <a:spcPct val="11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CC-BY-SA-4.0 - 2019  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30" name="Group 28"/>
          <p:cNvGrpSpPr/>
          <p:nvPr/>
        </p:nvGrpSpPr>
        <p:grpSpPr>
          <a:xfrm>
            <a:off x="-215640" y="-216000"/>
            <a:ext cx="12628440" cy="7290000"/>
            <a:chOff x="-215640" y="-216000"/>
            <a:chExt cx="12628440" cy="7290000"/>
          </a:xfrm>
        </p:grpSpPr>
        <p:sp>
          <p:nvSpPr>
            <p:cNvPr id="31" name="Line 29"/>
            <p:cNvSpPr/>
            <p:nvPr/>
          </p:nvSpPr>
          <p:spPr>
            <a:xfrm>
              <a:off x="62676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Line 30"/>
            <p:cNvSpPr/>
            <p:nvPr/>
          </p:nvSpPr>
          <p:spPr>
            <a:xfrm>
              <a:off x="609912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Line 31"/>
            <p:cNvSpPr/>
            <p:nvPr/>
          </p:nvSpPr>
          <p:spPr>
            <a:xfrm>
              <a:off x="624204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Line 32"/>
            <p:cNvSpPr/>
            <p:nvPr/>
          </p:nvSpPr>
          <p:spPr>
            <a:xfrm>
              <a:off x="883512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Line 33"/>
            <p:cNvSpPr/>
            <p:nvPr/>
          </p:nvSpPr>
          <p:spPr>
            <a:xfrm>
              <a:off x="1171548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Line 34"/>
            <p:cNvSpPr/>
            <p:nvPr/>
          </p:nvSpPr>
          <p:spPr>
            <a:xfrm>
              <a:off x="62676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Line 35"/>
            <p:cNvSpPr/>
            <p:nvPr/>
          </p:nvSpPr>
          <p:spPr>
            <a:xfrm>
              <a:off x="609912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Line 36"/>
            <p:cNvSpPr/>
            <p:nvPr/>
          </p:nvSpPr>
          <p:spPr>
            <a:xfrm>
              <a:off x="624204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Line 37"/>
            <p:cNvSpPr/>
            <p:nvPr/>
          </p:nvSpPr>
          <p:spPr>
            <a:xfrm>
              <a:off x="883512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Line 38"/>
            <p:cNvSpPr/>
            <p:nvPr/>
          </p:nvSpPr>
          <p:spPr>
            <a:xfrm>
              <a:off x="1171548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Line 39"/>
            <p:cNvSpPr/>
            <p:nvPr/>
          </p:nvSpPr>
          <p:spPr>
            <a:xfrm flipH="1">
              <a:off x="-215640" y="332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Line 40"/>
            <p:cNvSpPr/>
            <p:nvPr/>
          </p:nvSpPr>
          <p:spPr>
            <a:xfrm flipH="1">
              <a:off x="-215640" y="97848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Line 41"/>
            <p:cNvSpPr/>
            <p:nvPr/>
          </p:nvSpPr>
          <p:spPr>
            <a:xfrm flipH="1">
              <a:off x="-215640" y="141012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Line 42"/>
            <p:cNvSpPr/>
            <p:nvPr/>
          </p:nvSpPr>
          <p:spPr>
            <a:xfrm flipH="1">
              <a:off x="-215640" y="3714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Line 43"/>
            <p:cNvSpPr/>
            <p:nvPr/>
          </p:nvSpPr>
          <p:spPr>
            <a:xfrm flipH="1">
              <a:off x="-215640" y="3857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Line 44"/>
            <p:cNvSpPr/>
            <p:nvPr/>
          </p:nvSpPr>
          <p:spPr>
            <a:xfrm flipH="1">
              <a:off x="-215640" y="6161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Line 45"/>
            <p:cNvSpPr/>
            <p:nvPr/>
          </p:nvSpPr>
          <p:spPr>
            <a:xfrm flipH="1">
              <a:off x="-215640" y="1770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Line 46"/>
            <p:cNvSpPr/>
            <p:nvPr/>
          </p:nvSpPr>
          <p:spPr>
            <a:xfrm flipH="1">
              <a:off x="-215640" y="5804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Line 47"/>
            <p:cNvSpPr/>
            <p:nvPr/>
          </p:nvSpPr>
          <p:spPr>
            <a:xfrm flipH="1">
              <a:off x="12232800" y="332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Line 48"/>
            <p:cNvSpPr/>
            <p:nvPr/>
          </p:nvSpPr>
          <p:spPr>
            <a:xfrm flipH="1">
              <a:off x="12232800" y="97848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Line 49"/>
            <p:cNvSpPr/>
            <p:nvPr/>
          </p:nvSpPr>
          <p:spPr>
            <a:xfrm flipH="1">
              <a:off x="12232800" y="141012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Line 50"/>
            <p:cNvSpPr/>
            <p:nvPr/>
          </p:nvSpPr>
          <p:spPr>
            <a:xfrm flipH="1">
              <a:off x="12232800" y="3714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Line 51"/>
            <p:cNvSpPr/>
            <p:nvPr/>
          </p:nvSpPr>
          <p:spPr>
            <a:xfrm flipH="1">
              <a:off x="12232800" y="3857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Line 52"/>
            <p:cNvSpPr/>
            <p:nvPr/>
          </p:nvSpPr>
          <p:spPr>
            <a:xfrm flipH="1">
              <a:off x="12232800" y="6161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Line 53"/>
            <p:cNvSpPr/>
            <p:nvPr/>
          </p:nvSpPr>
          <p:spPr>
            <a:xfrm flipH="1">
              <a:off x="12232800" y="1770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Line 54"/>
            <p:cNvSpPr/>
            <p:nvPr/>
          </p:nvSpPr>
          <p:spPr>
            <a:xfrm flipH="1">
              <a:off x="12232800" y="5804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7" name="Picture 2" descr=""/>
          <p:cNvPicPr/>
          <p:nvPr/>
        </p:nvPicPr>
        <p:blipFill>
          <a:blip r:embed="rId5"/>
          <a:srcRect l="1711" t="2370" r="1699" b="2349"/>
          <a:stretch/>
        </p:blipFill>
        <p:spPr>
          <a:xfrm>
            <a:off x="0" y="1440"/>
            <a:ext cx="12197880" cy="6856200"/>
          </a:xfrm>
          <a:prstGeom prst="rect">
            <a:avLst/>
          </a:prstGeom>
          <a:ln>
            <a:noFill/>
          </a:ln>
        </p:spPr>
      </p:pic>
      <p:sp>
        <p:nvSpPr>
          <p:cNvPr id="58" name="PlaceHolder 55"/>
          <p:cNvSpPr>
            <a:spLocks noGrp="1"/>
          </p:cNvSpPr>
          <p:nvPr>
            <p:ph type="title"/>
          </p:nvPr>
        </p:nvSpPr>
        <p:spPr>
          <a:xfrm>
            <a:off x="627120" y="4276800"/>
            <a:ext cx="6479640" cy="1525320"/>
          </a:xfrm>
          <a:prstGeom prst="rect">
            <a:avLst/>
          </a:prstGeom>
        </p:spPr>
        <p:txBody>
          <a:bodyPr lIns="216000" rIns="216000" tIns="90000" bIns="216000" anchor="b">
            <a:spAutoFit/>
          </a:bodyPr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ffffff"/>
                </a:solidFill>
                <a:latin typeface="Arial"/>
              </a:rPr>
              <a:t>Titelmasterformat durch Klicken bearbeiten</a:t>
            </a:r>
            <a:endParaRPr b="0" lang="de-DE" sz="40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59" name="CustomShape 56"/>
          <p:cNvSpPr/>
          <p:nvPr/>
        </p:nvSpPr>
        <p:spPr>
          <a:xfrm>
            <a:off x="6099120" y="0"/>
            <a:ext cx="1080" cy="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Grafik 7" descr=""/>
          <p:cNvPicPr/>
          <p:nvPr/>
        </p:nvPicPr>
        <p:blipFill>
          <a:blip r:embed="rId6"/>
          <a:stretch/>
        </p:blipFill>
        <p:spPr>
          <a:xfrm>
            <a:off x="9555840" y="324000"/>
            <a:ext cx="2159640" cy="913320"/>
          </a:xfrm>
          <a:prstGeom prst="rect">
            <a:avLst/>
          </a:prstGeom>
          <a:ln>
            <a:noFill/>
          </a:ln>
        </p:spPr>
      </p:pic>
      <p:sp>
        <p:nvSpPr>
          <p:cNvPr id="61" name="PlaceHolder 57"/>
          <p:cNvSpPr>
            <a:spLocks noGrp="1"/>
          </p:cNvSpPr>
          <p:nvPr>
            <p:ph type="body"/>
          </p:nvPr>
        </p:nvSpPr>
        <p:spPr>
          <a:xfrm>
            <a:off x="627120" y="5907600"/>
            <a:ext cx="6479640" cy="323640"/>
          </a:xfrm>
          <a:prstGeom prst="rect">
            <a:avLst/>
          </a:prstGeom>
        </p:spPr>
        <p:txBody>
          <a:bodyPr lIns="216000" rIns="216000" tIns="90000" bIns="46800">
            <a:noAutofit/>
          </a:bodyPr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</a:rPr>
              <a:t>Siemens Corporate Technology</a:t>
            </a:r>
            <a:endParaRPr b="0" lang="de-D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8"/>
          <p:cNvSpPr>
            <a:spLocks noGrp="1"/>
          </p:cNvSpPr>
          <p:nvPr>
            <p:ph type="body"/>
          </p:nvPr>
        </p:nvSpPr>
        <p:spPr>
          <a:xfrm>
            <a:off x="627120" y="5907600"/>
            <a:ext cx="2339640" cy="323640"/>
          </a:xfrm>
          <a:prstGeom prst="rect">
            <a:avLst/>
          </a:prstGeom>
        </p:spPr>
        <p:txBody>
          <a:bodyPr lIns="216000" rIns="0" tIns="90000" bIns="468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</a:rPr>
              <a:t>Restricted © Siemens AG 2018</a:t>
            </a:r>
            <a:endParaRPr b="0" lang="de-DE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" name="Group 59"/>
          <p:cNvGrpSpPr/>
          <p:nvPr/>
        </p:nvGrpSpPr>
        <p:grpSpPr>
          <a:xfrm>
            <a:off x="-215640" y="-216000"/>
            <a:ext cx="12628440" cy="7290000"/>
            <a:chOff x="-215640" y="-216000"/>
            <a:chExt cx="12628440" cy="7290000"/>
          </a:xfrm>
        </p:grpSpPr>
        <p:sp>
          <p:nvSpPr>
            <p:cNvPr id="64" name="Line 60"/>
            <p:cNvSpPr/>
            <p:nvPr/>
          </p:nvSpPr>
          <p:spPr>
            <a:xfrm>
              <a:off x="62676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Line 61"/>
            <p:cNvSpPr/>
            <p:nvPr/>
          </p:nvSpPr>
          <p:spPr>
            <a:xfrm>
              <a:off x="609912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Line 62"/>
            <p:cNvSpPr/>
            <p:nvPr/>
          </p:nvSpPr>
          <p:spPr>
            <a:xfrm>
              <a:off x="624204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Line 63"/>
            <p:cNvSpPr/>
            <p:nvPr/>
          </p:nvSpPr>
          <p:spPr>
            <a:xfrm>
              <a:off x="883512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Line 64"/>
            <p:cNvSpPr/>
            <p:nvPr/>
          </p:nvSpPr>
          <p:spPr>
            <a:xfrm>
              <a:off x="1171548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Line 65"/>
            <p:cNvSpPr/>
            <p:nvPr/>
          </p:nvSpPr>
          <p:spPr>
            <a:xfrm>
              <a:off x="62676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Line 66"/>
            <p:cNvSpPr/>
            <p:nvPr/>
          </p:nvSpPr>
          <p:spPr>
            <a:xfrm>
              <a:off x="609912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Line 67"/>
            <p:cNvSpPr/>
            <p:nvPr/>
          </p:nvSpPr>
          <p:spPr>
            <a:xfrm>
              <a:off x="624204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Line 68"/>
            <p:cNvSpPr/>
            <p:nvPr/>
          </p:nvSpPr>
          <p:spPr>
            <a:xfrm>
              <a:off x="883512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Line 69"/>
            <p:cNvSpPr/>
            <p:nvPr/>
          </p:nvSpPr>
          <p:spPr>
            <a:xfrm>
              <a:off x="1171548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Line 70"/>
            <p:cNvSpPr/>
            <p:nvPr/>
          </p:nvSpPr>
          <p:spPr>
            <a:xfrm flipH="1">
              <a:off x="-215640" y="332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Line 71"/>
            <p:cNvSpPr/>
            <p:nvPr/>
          </p:nvSpPr>
          <p:spPr>
            <a:xfrm flipH="1">
              <a:off x="-215640" y="97848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Line 72"/>
            <p:cNvSpPr/>
            <p:nvPr/>
          </p:nvSpPr>
          <p:spPr>
            <a:xfrm flipH="1">
              <a:off x="-215640" y="141012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Line 73"/>
            <p:cNvSpPr/>
            <p:nvPr/>
          </p:nvSpPr>
          <p:spPr>
            <a:xfrm flipH="1">
              <a:off x="-215640" y="3714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Line 74"/>
            <p:cNvSpPr/>
            <p:nvPr/>
          </p:nvSpPr>
          <p:spPr>
            <a:xfrm flipH="1">
              <a:off x="-215640" y="3857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Line 75"/>
            <p:cNvSpPr/>
            <p:nvPr/>
          </p:nvSpPr>
          <p:spPr>
            <a:xfrm flipH="1">
              <a:off x="-215640" y="6161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Line 76"/>
            <p:cNvSpPr/>
            <p:nvPr/>
          </p:nvSpPr>
          <p:spPr>
            <a:xfrm flipH="1">
              <a:off x="-215640" y="1770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Line 77"/>
            <p:cNvSpPr/>
            <p:nvPr/>
          </p:nvSpPr>
          <p:spPr>
            <a:xfrm flipH="1">
              <a:off x="-215640" y="5804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Line 78"/>
            <p:cNvSpPr/>
            <p:nvPr/>
          </p:nvSpPr>
          <p:spPr>
            <a:xfrm flipH="1">
              <a:off x="12232800" y="332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Line 79"/>
            <p:cNvSpPr/>
            <p:nvPr/>
          </p:nvSpPr>
          <p:spPr>
            <a:xfrm flipH="1">
              <a:off x="12232800" y="97848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Line 80"/>
            <p:cNvSpPr/>
            <p:nvPr/>
          </p:nvSpPr>
          <p:spPr>
            <a:xfrm flipH="1">
              <a:off x="12232800" y="141012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Line 81"/>
            <p:cNvSpPr/>
            <p:nvPr/>
          </p:nvSpPr>
          <p:spPr>
            <a:xfrm flipH="1">
              <a:off x="12232800" y="3714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Line 82"/>
            <p:cNvSpPr/>
            <p:nvPr/>
          </p:nvSpPr>
          <p:spPr>
            <a:xfrm flipH="1">
              <a:off x="12232800" y="3857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Line 83"/>
            <p:cNvSpPr/>
            <p:nvPr/>
          </p:nvSpPr>
          <p:spPr>
            <a:xfrm flipH="1">
              <a:off x="12232800" y="6161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Line 84"/>
            <p:cNvSpPr/>
            <p:nvPr/>
          </p:nvSpPr>
          <p:spPr>
            <a:xfrm flipH="1">
              <a:off x="12232800" y="1770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Line 85"/>
            <p:cNvSpPr/>
            <p:nvPr/>
          </p:nvSpPr>
          <p:spPr>
            <a:xfrm flipH="1">
              <a:off x="12232800" y="5804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8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0" y="0"/>
            <a:ext cx="12197880" cy="126792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Picture 3" descr=""/>
          <p:cNvPicPr/>
          <p:nvPr/>
        </p:nvPicPr>
        <p:blipFill>
          <a:blip r:embed="rId3"/>
          <a:stretch/>
        </p:blipFill>
        <p:spPr>
          <a:xfrm>
            <a:off x="10130760" y="324000"/>
            <a:ext cx="1584360" cy="670320"/>
          </a:xfrm>
          <a:prstGeom prst="rect">
            <a:avLst/>
          </a:prstGeom>
          <a:ln w="9360">
            <a:noFill/>
          </a:ln>
        </p:spPr>
      </p:pic>
      <p:sp>
        <p:nvSpPr>
          <p:cNvPr id="154" name="CustomShape 25"/>
          <p:cNvSpPr/>
          <p:nvPr/>
        </p:nvSpPr>
        <p:spPr>
          <a:xfrm>
            <a:off x="0" y="6597720"/>
            <a:ext cx="39319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6"/>
          <p:cNvSpPr/>
          <p:nvPr/>
        </p:nvSpPr>
        <p:spPr>
          <a:xfrm>
            <a:off x="0" y="6597720"/>
            <a:ext cx="176508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400" rIns="0" tIns="0" bIns="115200">
            <a:noAutofit/>
          </a:bodyPr>
          <a:p>
            <a:pPr>
              <a:lnSpc>
                <a:spcPct val="11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7DA0B964-F19B-4057-AD92-29CDD968621C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6" name="CustomShape 27"/>
          <p:cNvSpPr/>
          <p:nvPr/>
        </p:nvSpPr>
        <p:spPr>
          <a:xfrm>
            <a:off x="3787920" y="6597720"/>
            <a:ext cx="84103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82400" tIns="0" bIns="115200">
            <a:noAutofit/>
          </a:bodyPr>
          <a:p>
            <a:pPr algn="r">
              <a:lnSpc>
                <a:spcPct val="11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CC-BY-SA-4.0 - 2019  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57" name="Group 28"/>
          <p:cNvGrpSpPr/>
          <p:nvPr/>
        </p:nvGrpSpPr>
        <p:grpSpPr>
          <a:xfrm>
            <a:off x="-215640" y="-216000"/>
            <a:ext cx="12628440" cy="7290000"/>
            <a:chOff x="-215640" y="-216000"/>
            <a:chExt cx="12628440" cy="7290000"/>
          </a:xfrm>
        </p:grpSpPr>
        <p:sp>
          <p:nvSpPr>
            <p:cNvPr id="158" name="Line 29"/>
            <p:cNvSpPr/>
            <p:nvPr/>
          </p:nvSpPr>
          <p:spPr>
            <a:xfrm>
              <a:off x="62676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Line 30"/>
            <p:cNvSpPr/>
            <p:nvPr/>
          </p:nvSpPr>
          <p:spPr>
            <a:xfrm>
              <a:off x="609912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Line 31"/>
            <p:cNvSpPr/>
            <p:nvPr/>
          </p:nvSpPr>
          <p:spPr>
            <a:xfrm>
              <a:off x="624204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Line 32"/>
            <p:cNvSpPr/>
            <p:nvPr/>
          </p:nvSpPr>
          <p:spPr>
            <a:xfrm>
              <a:off x="883512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Line 33"/>
            <p:cNvSpPr/>
            <p:nvPr/>
          </p:nvSpPr>
          <p:spPr>
            <a:xfrm>
              <a:off x="1171548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Line 34"/>
            <p:cNvSpPr/>
            <p:nvPr/>
          </p:nvSpPr>
          <p:spPr>
            <a:xfrm>
              <a:off x="62676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Line 35"/>
            <p:cNvSpPr/>
            <p:nvPr/>
          </p:nvSpPr>
          <p:spPr>
            <a:xfrm>
              <a:off x="609912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Line 36"/>
            <p:cNvSpPr/>
            <p:nvPr/>
          </p:nvSpPr>
          <p:spPr>
            <a:xfrm>
              <a:off x="624204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Line 37"/>
            <p:cNvSpPr/>
            <p:nvPr/>
          </p:nvSpPr>
          <p:spPr>
            <a:xfrm>
              <a:off x="883512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Line 38"/>
            <p:cNvSpPr/>
            <p:nvPr/>
          </p:nvSpPr>
          <p:spPr>
            <a:xfrm>
              <a:off x="1171548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Line 39"/>
            <p:cNvSpPr/>
            <p:nvPr/>
          </p:nvSpPr>
          <p:spPr>
            <a:xfrm flipH="1">
              <a:off x="-215640" y="332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Line 40"/>
            <p:cNvSpPr/>
            <p:nvPr/>
          </p:nvSpPr>
          <p:spPr>
            <a:xfrm flipH="1">
              <a:off x="-215640" y="97848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Line 41"/>
            <p:cNvSpPr/>
            <p:nvPr/>
          </p:nvSpPr>
          <p:spPr>
            <a:xfrm flipH="1">
              <a:off x="-215640" y="141012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Line 42"/>
            <p:cNvSpPr/>
            <p:nvPr/>
          </p:nvSpPr>
          <p:spPr>
            <a:xfrm flipH="1">
              <a:off x="-215640" y="3714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Line 43"/>
            <p:cNvSpPr/>
            <p:nvPr/>
          </p:nvSpPr>
          <p:spPr>
            <a:xfrm flipH="1">
              <a:off x="-215640" y="3857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Line 44"/>
            <p:cNvSpPr/>
            <p:nvPr/>
          </p:nvSpPr>
          <p:spPr>
            <a:xfrm flipH="1">
              <a:off x="-215640" y="6161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Line 45"/>
            <p:cNvSpPr/>
            <p:nvPr/>
          </p:nvSpPr>
          <p:spPr>
            <a:xfrm flipH="1">
              <a:off x="-215640" y="1770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Line 46"/>
            <p:cNvSpPr/>
            <p:nvPr/>
          </p:nvSpPr>
          <p:spPr>
            <a:xfrm flipH="1">
              <a:off x="-215640" y="5804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Line 47"/>
            <p:cNvSpPr/>
            <p:nvPr/>
          </p:nvSpPr>
          <p:spPr>
            <a:xfrm flipH="1">
              <a:off x="12232800" y="332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Line 48"/>
            <p:cNvSpPr/>
            <p:nvPr/>
          </p:nvSpPr>
          <p:spPr>
            <a:xfrm flipH="1">
              <a:off x="12232800" y="97848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Line 49"/>
            <p:cNvSpPr/>
            <p:nvPr/>
          </p:nvSpPr>
          <p:spPr>
            <a:xfrm flipH="1">
              <a:off x="12232800" y="141012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Line 50"/>
            <p:cNvSpPr/>
            <p:nvPr/>
          </p:nvSpPr>
          <p:spPr>
            <a:xfrm flipH="1">
              <a:off x="12232800" y="3714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Line 51"/>
            <p:cNvSpPr/>
            <p:nvPr/>
          </p:nvSpPr>
          <p:spPr>
            <a:xfrm flipH="1">
              <a:off x="12232800" y="3857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Line 52"/>
            <p:cNvSpPr/>
            <p:nvPr/>
          </p:nvSpPr>
          <p:spPr>
            <a:xfrm flipH="1">
              <a:off x="12232800" y="6161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Line 53"/>
            <p:cNvSpPr/>
            <p:nvPr/>
          </p:nvSpPr>
          <p:spPr>
            <a:xfrm flipH="1">
              <a:off x="12232800" y="1770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Line 54"/>
            <p:cNvSpPr/>
            <p:nvPr/>
          </p:nvSpPr>
          <p:spPr>
            <a:xfrm flipH="1">
              <a:off x="12232800" y="5804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4" name="PlaceHolder 55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Arial"/>
              </a:rPr>
              <a:t>Click to add core message of slide</a:t>
            </a:r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185" name="PlaceHolder 56"/>
          <p:cNvSpPr>
            <a:spLocks noGrp="1"/>
          </p:cNvSpPr>
          <p:nvPr>
            <p:ph type="body"/>
          </p:nvPr>
        </p:nvSpPr>
        <p:spPr>
          <a:xfrm>
            <a:off x="627120" y="1413000"/>
            <a:ext cx="1108836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Title (description of slide content), Arial 14 pt, maximum of 1 line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0" y="0"/>
            <a:ext cx="12197880" cy="126792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Picture 3" descr=""/>
          <p:cNvPicPr/>
          <p:nvPr/>
        </p:nvPicPr>
        <p:blipFill>
          <a:blip r:embed="rId3"/>
          <a:stretch/>
        </p:blipFill>
        <p:spPr>
          <a:xfrm>
            <a:off x="10130760" y="324000"/>
            <a:ext cx="1584360" cy="670320"/>
          </a:xfrm>
          <a:prstGeom prst="rect">
            <a:avLst/>
          </a:prstGeom>
          <a:ln w="9360">
            <a:noFill/>
          </a:ln>
        </p:spPr>
      </p:pic>
      <p:sp>
        <p:nvSpPr>
          <p:cNvPr id="249" name="CustomShape 25"/>
          <p:cNvSpPr/>
          <p:nvPr/>
        </p:nvSpPr>
        <p:spPr>
          <a:xfrm>
            <a:off x="0" y="6597720"/>
            <a:ext cx="39319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6"/>
          <p:cNvSpPr/>
          <p:nvPr/>
        </p:nvSpPr>
        <p:spPr>
          <a:xfrm>
            <a:off x="0" y="6597720"/>
            <a:ext cx="176508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400" rIns="0" tIns="0" bIns="115200">
            <a:noAutofit/>
          </a:bodyPr>
          <a:p>
            <a:pPr>
              <a:lnSpc>
                <a:spcPct val="11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E66A9AC8-B74C-44DF-88F2-05AD929AD23A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51" name="CustomShape 27"/>
          <p:cNvSpPr/>
          <p:nvPr/>
        </p:nvSpPr>
        <p:spPr>
          <a:xfrm>
            <a:off x="3787920" y="6597720"/>
            <a:ext cx="841032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82400" tIns="0" bIns="115200">
            <a:noAutofit/>
          </a:bodyPr>
          <a:p>
            <a:pPr algn="r">
              <a:lnSpc>
                <a:spcPct val="11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CC-BY-SA-4.0 - 2019  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52" name="Group 28"/>
          <p:cNvGrpSpPr/>
          <p:nvPr/>
        </p:nvGrpSpPr>
        <p:grpSpPr>
          <a:xfrm>
            <a:off x="-215640" y="-216000"/>
            <a:ext cx="12628440" cy="7290000"/>
            <a:chOff x="-215640" y="-216000"/>
            <a:chExt cx="12628440" cy="7290000"/>
          </a:xfrm>
        </p:grpSpPr>
        <p:sp>
          <p:nvSpPr>
            <p:cNvPr id="253" name="Line 29"/>
            <p:cNvSpPr/>
            <p:nvPr/>
          </p:nvSpPr>
          <p:spPr>
            <a:xfrm>
              <a:off x="62676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Line 30"/>
            <p:cNvSpPr/>
            <p:nvPr/>
          </p:nvSpPr>
          <p:spPr>
            <a:xfrm>
              <a:off x="609912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Line 31"/>
            <p:cNvSpPr/>
            <p:nvPr/>
          </p:nvSpPr>
          <p:spPr>
            <a:xfrm>
              <a:off x="624204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Line 32"/>
            <p:cNvSpPr/>
            <p:nvPr/>
          </p:nvSpPr>
          <p:spPr>
            <a:xfrm>
              <a:off x="883512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Line 33"/>
            <p:cNvSpPr/>
            <p:nvPr/>
          </p:nvSpPr>
          <p:spPr>
            <a:xfrm>
              <a:off x="11715480" y="-216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Line 34"/>
            <p:cNvSpPr/>
            <p:nvPr/>
          </p:nvSpPr>
          <p:spPr>
            <a:xfrm>
              <a:off x="62676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Line 35"/>
            <p:cNvSpPr/>
            <p:nvPr/>
          </p:nvSpPr>
          <p:spPr>
            <a:xfrm>
              <a:off x="609912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Line 36"/>
            <p:cNvSpPr/>
            <p:nvPr/>
          </p:nvSpPr>
          <p:spPr>
            <a:xfrm>
              <a:off x="624204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Line 37"/>
            <p:cNvSpPr/>
            <p:nvPr/>
          </p:nvSpPr>
          <p:spPr>
            <a:xfrm>
              <a:off x="883512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Line 38"/>
            <p:cNvSpPr/>
            <p:nvPr/>
          </p:nvSpPr>
          <p:spPr>
            <a:xfrm>
              <a:off x="11715480" y="6894000"/>
              <a:ext cx="360" cy="18000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Line 39"/>
            <p:cNvSpPr/>
            <p:nvPr/>
          </p:nvSpPr>
          <p:spPr>
            <a:xfrm flipH="1">
              <a:off x="-215640" y="332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Line 40"/>
            <p:cNvSpPr/>
            <p:nvPr/>
          </p:nvSpPr>
          <p:spPr>
            <a:xfrm flipH="1">
              <a:off x="-215640" y="97848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Line 41"/>
            <p:cNvSpPr/>
            <p:nvPr/>
          </p:nvSpPr>
          <p:spPr>
            <a:xfrm flipH="1">
              <a:off x="-215640" y="141012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Line 42"/>
            <p:cNvSpPr/>
            <p:nvPr/>
          </p:nvSpPr>
          <p:spPr>
            <a:xfrm flipH="1">
              <a:off x="-215640" y="3714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Line 43"/>
            <p:cNvSpPr/>
            <p:nvPr/>
          </p:nvSpPr>
          <p:spPr>
            <a:xfrm flipH="1">
              <a:off x="-215640" y="3857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Line 44"/>
            <p:cNvSpPr/>
            <p:nvPr/>
          </p:nvSpPr>
          <p:spPr>
            <a:xfrm flipH="1">
              <a:off x="-215640" y="6161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Line 45"/>
            <p:cNvSpPr/>
            <p:nvPr/>
          </p:nvSpPr>
          <p:spPr>
            <a:xfrm flipH="1">
              <a:off x="-215640" y="1770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Line 46"/>
            <p:cNvSpPr/>
            <p:nvPr/>
          </p:nvSpPr>
          <p:spPr>
            <a:xfrm flipH="1">
              <a:off x="-215640" y="5804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Line 47"/>
            <p:cNvSpPr/>
            <p:nvPr/>
          </p:nvSpPr>
          <p:spPr>
            <a:xfrm flipH="1">
              <a:off x="12232800" y="332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Line 48"/>
            <p:cNvSpPr/>
            <p:nvPr/>
          </p:nvSpPr>
          <p:spPr>
            <a:xfrm flipH="1">
              <a:off x="12232800" y="97848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Line 49"/>
            <p:cNvSpPr/>
            <p:nvPr/>
          </p:nvSpPr>
          <p:spPr>
            <a:xfrm flipH="1">
              <a:off x="12232800" y="141012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Line 50"/>
            <p:cNvSpPr/>
            <p:nvPr/>
          </p:nvSpPr>
          <p:spPr>
            <a:xfrm flipH="1">
              <a:off x="12232800" y="3714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Line 51"/>
            <p:cNvSpPr/>
            <p:nvPr/>
          </p:nvSpPr>
          <p:spPr>
            <a:xfrm flipH="1">
              <a:off x="12232800" y="3857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Line 52"/>
            <p:cNvSpPr/>
            <p:nvPr/>
          </p:nvSpPr>
          <p:spPr>
            <a:xfrm flipH="1">
              <a:off x="12232800" y="616176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Line 53"/>
            <p:cNvSpPr/>
            <p:nvPr/>
          </p:nvSpPr>
          <p:spPr>
            <a:xfrm flipH="1">
              <a:off x="12232800" y="17708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Line 54"/>
            <p:cNvSpPr/>
            <p:nvPr/>
          </p:nvSpPr>
          <p:spPr>
            <a:xfrm flipH="1">
              <a:off x="12232800" y="5804640"/>
              <a:ext cx="180000" cy="360"/>
            </a:xfrm>
            <a:prstGeom prst="line">
              <a:avLst/>
            </a:prstGeom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9" name="PlaceHolder 55"/>
          <p:cNvSpPr>
            <a:spLocks noGrp="1"/>
          </p:cNvSpPr>
          <p:nvPr>
            <p:ph type="title"/>
          </p:nvPr>
        </p:nvSpPr>
        <p:spPr>
          <a:xfrm>
            <a:off x="0" y="0"/>
            <a:ext cx="12197880" cy="1267920"/>
          </a:xfrm>
          <a:prstGeom prst="rect">
            <a:avLst/>
          </a:prstGeom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Arial"/>
              </a:rPr>
              <a:t>Click to add core message of slide</a:t>
            </a:r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280" name="PlaceHolder 56"/>
          <p:cNvSpPr>
            <a:spLocks noGrp="1"/>
          </p:cNvSpPr>
          <p:nvPr>
            <p:ph type="body"/>
          </p:nvPr>
        </p:nvSpPr>
        <p:spPr>
          <a:xfrm>
            <a:off x="627120" y="1413000"/>
            <a:ext cx="1108836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Title (description of slide content), Arial 14 pt, maximum of 1 line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57"/>
          <p:cNvSpPr>
            <a:spLocks noGrp="1"/>
          </p:cNvSpPr>
          <p:nvPr>
            <p:ph type="body"/>
          </p:nvPr>
        </p:nvSpPr>
        <p:spPr>
          <a:xfrm>
            <a:off x="6243480" y="1774440"/>
            <a:ext cx="5471640" cy="4390920"/>
          </a:xfrm>
          <a:prstGeom prst="rect">
            <a:avLst/>
          </a:prstGeom>
        </p:spPr>
        <p:txBody>
          <a:bodyPr lIns="144000" rIns="72000" tIns="108000" bIns="108000">
            <a:no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Textmasterformat bearbeiten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Grafik 5" descr=""/>
          <p:cNvPicPr/>
          <p:nvPr/>
        </p:nvPicPr>
        <p:blipFill>
          <a:blip r:embed="rId4"/>
          <a:stretch/>
        </p:blipFill>
        <p:spPr>
          <a:xfrm>
            <a:off x="10130400" y="324000"/>
            <a:ext cx="1583640" cy="669600"/>
          </a:xfrm>
          <a:prstGeom prst="rect">
            <a:avLst/>
          </a:prstGeom>
          <a:ln>
            <a:noFill/>
          </a:ln>
        </p:spPr>
      </p:pic>
      <p:pic>
        <p:nvPicPr>
          <p:cNvPr id="283" name="Picture 19" descr=""/>
          <p:cNvPicPr/>
          <p:nvPr/>
        </p:nvPicPr>
        <p:blipFill>
          <a:blip r:embed="rId5"/>
          <a:srcRect l="17785" t="6258" r="20116" b="6258"/>
          <a:stretch/>
        </p:blipFill>
        <p:spPr>
          <a:xfrm>
            <a:off x="627120" y="1773360"/>
            <a:ext cx="5471640" cy="439236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fossology.org/" TargetMode="External"/><Relationship Id="rId2" Type="http://schemas.openxmlformats.org/officeDocument/2006/relationships/image" Target="../media/image26.w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sap.github.io/vulnerability-assessment-tool/" TargetMode="External"/><Relationship Id="rId2" Type="http://schemas.openxmlformats.org/officeDocument/2006/relationships/image" Target="../media/image27.wmf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roups.io/g/oss-based-compliance-tooling" TargetMode="External"/><Relationship Id="rId2" Type="http://schemas.openxmlformats.org/officeDocument/2006/relationships/image" Target="../media/image28.wmf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Open-Source-Compliance/Sharing-creates-value/tree/master/Tooling-Landscape/Unanimous-Understanding/Data%20Structures" TargetMode="External"/><Relationship Id="rId2" Type="http://schemas.openxmlformats.org/officeDocument/2006/relationships/image" Target="../media/image32.wmf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oubleopen.org/" TargetMode="External"/><Relationship Id="rId2" Type="http://schemas.openxmlformats.org/officeDocument/2006/relationships/image" Target="../media/image33.wmf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OpenChain-Project/Japan-WG-General" TargetMode="External"/><Relationship Id="rId2" Type="http://schemas.openxmlformats.org/officeDocument/2006/relationships/hyperlink" Target="https://github.com/finos-osr/OSLC-handbook" TargetMode="External"/><Relationship Id="rId3" Type="http://schemas.openxmlformats.org/officeDocument/2006/relationships/image" Target="../media/image34.wmf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github.com/sw360/sw360portal" TargetMode="External"/><Relationship Id="rId2" Type="http://schemas.openxmlformats.org/officeDocument/2006/relationships/hyperlink" Target="https://github.com/fossology/fossology" TargetMode="External"/><Relationship Id="rId3" Type="http://schemas.openxmlformats.org/officeDocument/2006/relationships/hyperlink" Target="https://github.com/sw360/sw360portal" TargetMode="External"/><Relationship Id="rId4" Type="http://schemas.openxmlformats.org/officeDocument/2006/relationships/hyperlink" Target="https://github.com/sw360/sw360portal" TargetMode="External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cla-assistant.io/" TargetMode="External"/><Relationship Id="rId2" Type="http://schemas.openxmlformats.org/officeDocument/2006/relationships/image" Target="../media/image18.wmf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heremaps/oss-review-toolkit" TargetMode="External"/><Relationship Id="rId2" Type="http://schemas.openxmlformats.org/officeDocument/2006/relationships/image" Target="../media/image19.wm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eclipse.org/sw360" TargetMode="External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627120" y="3849840"/>
            <a:ext cx="7789320" cy="1952280"/>
          </a:xfrm>
          <a:prstGeom prst="rect">
            <a:avLst/>
          </a:prstGeom>
          <a:gradFill rotWithShape="0">
            <a:gsLst>
              <a:gs pos="0">
                <a:srgbClr val="50bebe"/>
              </a:gs>
              <a:gs pos="100000">
                <a:srgbClr val="009999"/>
              </a:gs>
            </a:gsLst>
            <a:lin ang="0"/>
          </a:gradFill>
          <a:ln w="9360">
            <a:noFill/>
          </a:ln>
        </p:spPr>
        <p:txBody>
          <a:bodyPr lIns="216000" rIns="216000" tIns="90000" bIns="216000" anchor="b">
            <a:sp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ffffff"/>
                </a:solidFill>
                <a:latin typeface="Arial"/>
              </a:rPr>
              <a:t>OSS-Based</a:t>
            </a:r>
            <a:br/>
            <a:r>
              <a:rPr b="1" lang="de-DE" sz="3600" spc="-1" strike="noStrike">
                <a:solidFill>
                  <a:srgbClr val="ffffff"/>
                </a:solidFill>
                <a:latin typeface="Arial"/>
              </a:rPr>
              <a:t>OSS Compliance Tooling</a:t>
            </a:r>
            <a:br/>
            <a:r>
              <a:rPr b="1" lang="de-DE" sz="3600" spc="-1" strike="noStrike">
                <a:solidFill>
                  <a:srgbClr val="ffffff"/>
                </a:solidFill>
                <a:latin typeface="Arial"/>
              </a:rPr>
              <a:t>July 4</a:t>
            </a:r>
            <a:r>
              <a:rPr b="1" lang="de-DE" sz="3600" spc="-1" strike="noStrike" baseline="30000">
                <a:solidFill>
                  <a:srgbClr val="ffffff"/>
                </a:solidFill>
                <a:latin typeface="Arial"/>
              </a:rPr>
              <a:t>th</a:t>
            </a:r>
            <a:r>
              <a:rPr b="1" lang="de-DE" sz="3600" spc="-1" strike="noStrike">
                <a:solidFill>
                  <a:srgbClr val="ffffff"/>
                </a:solidFill>
                <a:latin typeface="Arial"/>
              </a:rPr>
              <a:t> @ BMW Car IT in Munich</a:t>
            </a:r>
            <a:endParaRPr b="0" lang="de-DE" sz="36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627120" y="5907600"/>
            <a:ext cx="7789320" cy="323640"/>
          </a:xfrm>
          <a:prstGeom prst="rect">
            <a:avLst/>
          </a:prstGeom>
          <a:solidFill>
            <a:srgbClr val="ffffff">
              <a:alpha val="85000"/>
            </a:srgbClr>
          </a:solidFill>
          <a:ln w="9360">
            <a:noFill/>
          </a:ln>
        </p:spPr>
        <p:txBody>
          <a:bodyPr lIns="216000" rIns="216000" tIns="90000" bIns="46800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627120" y="5907600"/>
            <a:ext cx="3291480" cy="323640"/>
          </a:xfrm>
          <a:prstGeom prst="rect">
            <a:avLst/>
          </a:prstGeom>
          <a:noFill/>
          <a:ln w="9360">
            <a:noFill/>
          </a:ln>
        </p:spPr>
        <p:txBody>
          <a:bodyPr lIns="216000" rIns="0" tIns="90000" bIns="468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</a:rPr>
              <a:t>CC-BY-SA-4.0</a:t>
            </a:r>
            <a:endParaRPr b="0" lang="de-DE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TextShape 3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Project Updates – SW360, … to Liferay 7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pic>
        <p:nvPicPr>
          <p:cNvPr id="375" name="Picture 6" descr=""/>
          <p:cNvPicPr/>
          <p:nvPr/>
        </p:nvPicPr>
        <p:blipFill>
          <a:blip r:embed="rId1"/>
          <a:stretch/>
        </p:blipFill>
        <p:spPr>
          <a:xfrm>
            <a:off x="627120" y="1773360"/>
            <a:ext cx="10959840" cy="464904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376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(please see separate slides)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Line 4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TextShape 5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Project Updates – Eclipse SW360Antenna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82" name="CustomShape 6"/>
          <p:cNvSpPr/>
          <p:nvPr/>
        </p:nvSpPr>
        <p:spPr>
          <a:xfrm>
            <a:off x="629280" y="2190960"/>
            <a:ext cx="7204680" cy="9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www.eclipse.org/sw360antenna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"/>
          <p:cNvSpPr/>
          <p:nvPr/>
        </p:nvSpPr>
        <p:spPr>
          <a:xfrm>
            <a:off x="629280" y="2190960"/>
            <a:ext cx="11023560" cy="29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1"/>
              </a:rPr>
              <a:t>https://www.fossology.org</a:t>
            </a:r>
            <a:endParaRPr b="0" lang="en-US" sz="2000" spc="-1" strike="noStrike">
              <a:latin typeface="Arial"/>
            </a:endParaRPr>
          </a:p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 Google Summer of Code Slots, three projects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Integration with Software Heritage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Integration with Clearly Defined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Integration of Atarashi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News since Last Meeting (April 2019)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8" name="Line 5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TextShape 6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Project Updates - FOSSology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"/>
          <p:cNvSpPr/>
          <p:nvPr/>
        </p:nvSpPr>
        <p:spPr>
          <a:xfrm>
            <a:off x="629280" y="2190960"/>
            <a:ext cx="8737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0" lang="en-US" sz="20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1"/>
              </a:rPr>
              <a:t>https://sap.github.io/vulnerability-assessment-tool/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News since Last Meeting (April 2019)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5" name="Line 5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TextShape 6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Project Updates – Vulas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0" y="1413000"/>
            <a:ext cx="4964760" cy="4752000"/>
          </a:xfrm>
          <a:prstGeom prst="homePlate">
            <a:avLst>
              <a:gd name="adj" fmla="val 39523"/>
            </a:avLst>
          </a:prstGeom>
          <a:solidFill>
            <a:srgbClr val="9b9682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"/>
          <p:cNvSpPr/>
          <p:nvPr/>
        </p:nvSpPr>
        <p:spPr>
          <a:xfrm>
            <a:off x="5141880" y="3208320"/>
            <a:ext cx="7374240" cy="27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0000"/>
              </a:lnSpc>
            </a:pPr>
            <a:r>
              <a:rPr b="1" i="1" lang="en-US" sz="48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Questions and Answers</a:t>
            </a:r>
            <a:br/>
            <a:r>
              <a:rPr b="1" i="1" lang="en-US" sz="48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From the previous slots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0" y="1413000"/>
            <a:ext cx="4964760" cy="4752000"/>
          </a:xfrm>
          <a:prstGeom prst="homePlate">
            <a:avLst>
              <a:gd name="adj" fmla="val 39523"/>
            </a:avLst>
          </a:prstGeom>
          <a:solidFill>
            <a:srgbClr val="9b9682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"/>
          <p:cNvSpPr/>
          <p:nvPr/>
        </p:nvSpPr>
        <p:spPr>
          <a:xfrm>
            <a:off x="5141880" y="3208320"/>
            <a:ext cx="7374240" cy="27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0000"/>
              </a:lnSpc>
            </a:pPr>
            <a:r>
              <a:rPr b="1" i="1" lang="en-US" sz="48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Marketing,</a:t>
            </a:r>
            <a:br/>
            <a:r>
              <a:rPr b="1" i="1" lang="en-US" sz="48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New Members,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i="1" lang="en-US" sz="48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Upcoming Conferences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Infrastructure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7" name="Line 4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TextShape 5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OSS-based OSS Compliance Tooling (Reference)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09" name="CustomShape 6"/>
          <p:cNvSpPr/>
          <p:nvPr/>
        </p:nvSpPr>
        <p:spPr>
          <a:xfrm>
            <a:off x="629280" y="2190960"/>
            <a:ext cx="10818000" cy="43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Files at Github: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https://github.com/Open-Source-Compliance/Sharing-creates-value</a:t>
            </a:r>
            <a:endParaRPr b="0" lang="en-US" sz="2000" spc="-1" strike="noStrike">
              <a:latin typeface="Arial"/>
            </a:endParaRPr>
          </a:p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Project Wiki: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https://github.com/Open-Source-Compliance/Sharing-creates-value/wiki</a:t>
            </a:r>
            <a:endParaRPr b="0" lang="en-US" sz="2000" spc="-1" strike="noStrike">
              <a:latin typeface="Arial"/>
            </a:endParaRPr>
          </a:p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Mailing list: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0" lang="en-US" sz="20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1"/>
              </a:rPr>
              <a:t>https://groups.io/g/oss-based-compliance-tooling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Please consider mailing list: maintaining collection of E-Mails is really error-prone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Remember that mailing list is public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New Members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4" name="Line 4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TextShape 5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OSS-based OSS Compliance Tooling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16" name="CustomShape 6"/>
          <p:cNvSpPr/>
          <p:nvPr/>
        </p:nvSpPr>
        <p:spPr>
          <a:xfrm>
            <a:off x="629280" y="2190960"/>
            <a:ext cx="10818000" cy="19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Maybe mailing list voting is not appropriate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Alternative is to have approval for posting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Making archive public?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3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Performed Talks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1" name="Line 4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TextShape 5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OSS-based OSS Compliance Tooling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23" name="CustomShape 6"/>
          <p:cNvSpPr/>
          <p:nvPr/>
        </p:nvSpPr>
        <p:spPr>
          <a:xfrm>
            <a:off x="629280" y="2190960"/>
            <a:ext cx="10818000" cy="39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Legal Workshop of FSFE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Accepted general proposal (Mirko, Marcel, Oliver, Michael and Michael)</a:t>
            </a:r>
            <a:endParaRPr b="0" lang="en-US" sz="2000" spc="-1" strike="noStrike">
              <a:latin typeface="Arial"/>
            </a:endParaRPr>
          </a:p>
          <a:p>
            <a:pPr lvl="3" marL="11430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Larger number of statements in termin of tooling</a:t>
            </a:r>
            <a:endParaRPr b="0" lang="en-US" sz="2000" spc="-1" strike="noStrike">
              <a:latin typeface="Arial"/>
            </a:endParaRPr>
          </a:p>
          <a:p>
            <a:pPr lvl="3" marL="11430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Demand is interoprability between efforts</a:t>
            </a:r>
            <a:endParaRPr b="0" lang="en-US" sz="2000" spc="-1" strike="noStrike">
              <a:latin typeface="Arial"/>
            </a:endParaRPr>
          </a:p>
          <a:p>
            <a:pPr lvl="3" marL="11430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Demand is reducing manual efforts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Individual presentation about tool projects</a:t>
            </a:r>
            <a:endParaRPr b="0" lang="en-US" sz="2000" spc="-1" strike="noStrike">
              <a:latin typeface="Arial"/>
            </a:endParaRPr>
          </a:p>
          <a:p>
            <a:pPr lvl="3" marL="11430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SW360, SW360Antenna, FOSSology, FOSSologyML, Quartermaster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3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Upcoming conferences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8" name="Line 4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TextShape 5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OSS-based OSS Compliance Tooling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30" name="CustomShape 6"/>
          <p:cNvSpPr/>
          <p:nvPr/>
        </p:nvSpPr>
        <p:spPr>
          <a:xfrm>
            <a:off x="629280" y="2190960"/>
            <a:ext cx="1081800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Proposal to Open Source Summit Europe, October 2019</a:t>
            </a:r>
            <a:endParaRPr b="0" lang="en-US" sz="1200" spc="-1" strike="noStrike">
              <a:latin typeface="Arial"/>
            </a:endParaRPr>
          </a:p>
          <a:p>
            <a:pPr lvl="2" marL="6858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Proposed presentation about general OSS Tooling effort and TODO group (Michael and Michael)</a:t>
            </a:r>
            <a:endParaRPr b="0" lang="en-US" sz="1200" spc="-1" strike="noStrike">
              <a:latin typeface="Arial"/>
            </a:endParaRPr>
          </a:p>
          <a:p>
            <a:pPr lvl="2" marL="6858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Proposed presentation about general OSS tooling and this fits (Lars)</a:t>
            </a:r>
            <a:endParaRPr b="0" lang="en-US" sz="1200" spc="-1" strike="noStrike">
              <a:latin typeface="Arial"/>
            </a:endParaRPr>
          </a:p>
          <a:p>
            <a:pPr lvl="1" marL="2286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Proposal to Open Source Summit NA,</a:t>
            </a:r>
            <a:endParaRPr b="0" lang="en-US" sz="1200" spc="-1" strike="noStrike">
              <a:latin typeface="Arial"/>
            </a:endParaRPr>
          </a:p>
          <a:p>
            <a:pPr lvl="2" marL="6858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ORT, Linux Handson, FOSSology project update, FOSSology hands on</a:t>
            </a:r>
            <a:endParaRPr b="0" lang="en-US" sz="1200" spc="-1" strike="noStrike">
              <a:latin typeface="Arial"/>
            </a:endParaRPr>
          </a:p>
          <a:p>
            <a:pPr lvl="1" marL="2286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EclipseCon Europe</a:t>
            </a:r>
            <a:endParaRPr b="0" lang="en-US" sz="1200" spc="-1" strike="noStrike">
              <a:latin typeface="Arial"/>
            </a:endParaRPr>
          </a:p>
          <a:p>
            <a:pPr lvl="2" marL="6858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Proposed OSS Cmpliance Toolng Best Practise (Marcel), Deadline still open until Jul 14th.</a:t>
            </a:r>
            <a:endParaRPr b="0" lang="en-US" sz="1200" spc="-1" strike="noStrike">
              <a:latin typeface="Arial"/>
            </a:endParaRPr>
          </a:p>
          <a:p>
            <a:pPr lvl="2" marL="6858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Proposed Vulas (SAP)</a:t>
            </a:r>
            <a:endParaRPr b="0" lang="en-US" sz="1200" spc="-1" strike="noStrike">
              <a:latin typeface="Arial"/>
            </a:endParaRPr>
          </a:p>
          <a:p>
            <a:pPr lvl="2" marL="6858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Buidlin a complaince toolchain with Eclipse technoloy (Lars)</a:t>
            </a:r>
            <a:endParaRPr b="0" lang="en-US" sz="1200" spc="-1" strike="noStrike">
              <a:latin typeface="Arial"/>
            </a:endParaRPr>
          </a:p>
          <a:p>
            <a:pPr lvl="1" marL="2286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ApacheCon, Berlin October 2019</a:t>
            </a:r>
            <a:endParaRPr b="0" lang="en-US" sz="1200" spc="-1" strike="noStrike">
              <a:latin typeface="Arial"/>
            </a:endParaRPr>
          </a:p>
          <a:p>
            <a:pPr lvl="2" marL="6858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Proposed License copliance and trustable software (Martin)</a:t>
            </a:r>
            <a:endParaRPr b="0" lang="en-US" sz="1200" spc="-1" strike="noStrike">
              <a:latin typeface="Arial"/>
            </a:endParaRPr>
          </a:p>
          <a:p>
            <a:pPr lvl="1" marL="2286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OpenInfra Days October 2019 Stockholm (Martin Submitted)</a:t>
            </a:r>
            <a:endParaRPr b="0" lang="en-US" sz="1200" spc="-1" strike="noStrike">
              <a:latin typeface="Arial"/>
            </a:endParaRPr>
          </a:p>
          <a:p>
            <a:pPr lvl="1" marL="2286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FOSS Backstage: call will open on August, opportunity to submit something</a:t>
            </a:r>
            <a:endParaRPr b="0" lang="en-US" sz="1200" spc="-1" strike="noStrike">
              <a:latin typeface="Arial"/>
            </a:endParaRPr>
          </a:p>
          <a:p>
            <a:pPr lvl="1" marL="2286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Any other (in future)</a:t>
            </a:r>
            <a:endParaRPr b="0" lang="en-US" sz="1200" spc="-1" strike="noStrike">
              <a:latin typeface="Arial"/>
            </a:endParaRPr>
          </a:p>
          <a:p>
            <a:pPr lvl="2" marL="685800" indent="-228240">
              <a:lnSpc>
                <a:spcPct val="115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LF‘s Compliance Summit, December 2019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300"/>
              </a:spcBef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431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32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TextShape 2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Agenda for Today - Morning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33" name="Table 4"/>
          <p:cNvGraphicFramePr/>
          <p:nvPr/>
        </p:nvGraphicFramePr>
        <p:xfrm>
          <a:off x="627120" y="1531800"/>
          <a:ext cx="11045880" cy="4464360"/>
        </p:xfrm>
        <a:graphic>
          <a:graphicData uri="http://schemas.openxmlformats.org/drawingml/2006/table">
            <a:tbl>
              <a:tblPr/>
              <a:tblGrid>
                <a:gridCol w="5571720"/>
                <a:gridCol w="3384360"/>
                <a:gridCol w="1056600"/>
                <a:gridCol w="1033200"/>
              </a:tblGrid>
              <a:tr h="39204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Topic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Presenting / Moderating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Duration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204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Early Arrivers Meet and Greet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09:00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7200" marR="720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52200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Welcome and introduction round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09:30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noFill/>
                  </a:tcPr>
                </a:tc>
              </a:tr>
              <a:tr h="101700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Tooling Updates</a:t>
                      </a:r>
                      <a:br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CLA-Assistant, FOSSology, SW360, SW360Antenna, ORT, Vulas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Person from the tool projects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10:00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noFill/>
                  </a:tcPr>
                </a:tc>
              </a:tr>
              <a:tr h="50256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Questions and answers session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11:00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204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Coffee Break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 between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7200" marR="7200"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7200" marR="7200"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85428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Website and Markting Efforts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Summary on the recent activties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 Website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12:00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noFill/>
                  </a:tcPr>
                </a:tc>
              </a:tr>
              <a:tr h="39240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Lunch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0" y="1413000"/>
            <a:ext cx="4964760" cy="4752000"/>
          </a:xfrm>
          <a:prstGeom prst="homePlate">
            <a:avLst>
              <a:gd name="adj" fmla="val 39523"/>
            </a:avLst>
          </a:prstGeom>
          <a:solidFill>
            <a:srgbClr val="9b9682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3"/>
          <p:cNvSpPr/>
          <p:nvPr/>
        </p:nvSpPr>
        <p:spPr>
          <a:xfrm>
            <a:off x="5141880" y="3208320"/>
            <a:ext cx="7374240" cy="27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0000"/>
              </a:lnSpc>
            </a:pPr>
            <a:r>
              <a:rPr b="1" i="1" lang="en-US" sz="48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Lunch at 12:30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0" y="1413000"/>
            <a:ext cx="4964760" cy="4752000"/>
          </a:xfrm>
          <a:prstGeom prst="homePlate">
            <a:avLst>
              <a:gd name="adj" fmla="val 39523"/>
            </a:avLst>
          </a:prstGeom>
          <a:solidFill>
            <a:srgbClr val="9b9682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3"/>
          <p:cNvSpPr/>
          <p:nvPr/>
        </p:nvSpPr>
        <p:spPr>
          <a:xfrm>
            <a:off x="5141880" y="3208320"/>
            <a:ext cx="7374240" cy="27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0000"/>
              </a:lnSpc>
            </a:pPr>
            <a:r>
              <a:rPr b="1" i="1" lang="en-US" sz="48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Data Model Discussion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Enabling Interoperation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1" name="Line 4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TextShape 5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Data Model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43" name="CustomShape 6"/>
          <p:cNvSpPr/>
          <p:nvPr/>
        </p:nvSpPr>
        <p:spPr>
          <a:xfrm>
            <a:off x="629280" y="2190960"/>
            <a:ext cx="1081800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 the Github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0" lang="en-US" sz="20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1"/>
              </a:rPr>
              <a:t>https://github.com/Open-Source-Compliance/Sharing-creates-value/tree/master/Tooling-Landscape/Unanimous-Understanding/Data%20Structures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0" y="1413000"/>
            <a:ext cx="4964760" cy="4752000"/>
          </a:xfrm>
          <a:prstGeom prst="homePlate">
            <a:avLst>
              <a:gd name="adj" fmla="val 39523"/>
            </a:avLst>
          </a:prstGeom>
          <a:solidFill>
            <a:srgbClr val="9b9682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3"/>
          <p:cNvSpPr/>
          <p:nvPr/>
        </p:nvSpPr>
        <p:spPr>
          <a:xfrm>
            <a:off x="5141880" y="3208320"/>
            <a:ext cx="7374240" cy="27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0000"/>
              </a:lnSpc>
            </a:pPr>
            <a:r>
              <a:rPr b="1" i="1" lang="en-US" sz="48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Tooling Efforts</a:t>
            </a:r>
            <a:br/>
            <a:r>
              <a:rPr b="1" i="1" lang="en-US" sz="48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Landscape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3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Separate Presentation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1" name="Line 4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TextShape 5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Double Open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53" name="CustomShape 6"/>
          <p:cNvSpPr/>
          <p:nvPr/>
        </p:nvSpPr>
        <p:spPr>
          <a:xfrm>
            <a:off x="629280" y="2190960"/>
            <a:ext cx="10818000" cy="9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0" lang="en-US" sz="20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1"/>
              </a:rPr>
              <a:t>https://www.doubleopen.org/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3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On OSS License Compliance Tooling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8" name="Line 4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TextShape 5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Different Other Efforts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60" name="CustomShape 6"/>
          <p:cNvSpPr/>
          <p:nvPr/>
        </p:nvSpPr>
        <p:spPr>
          <a:xfrm>
            <a:off x="629280" y="2190960"/>
            <a:ext cx="10818000" cy="24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OpenChain</a:t>
            </a:r>
            <a:endParaRPr b="0" lang="en-US" sz="2000" spc="-1" strike="noStrike">
              <a:latin typeface="Arial"/>
            </a:endParaRPr>
          </a:p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OpenChain Japanese WG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0" lang="en-US" sz="20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1"/>
              </a:rPr>
              <a:t>https://github.com/OpenChain-Project/Japan-WG-General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FINOS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0" lang="en-US" sz="20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2"/>
              </a:rPr>
              <a:t>https://github.com/finos-osr/OSLC-handbook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6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0" y="1413000"/>
            <a:ext cx="4964760" cy="4752000"/>
          </a:xfrm>
          <a:prstGeom prst="homePlate">
            <a:avLst>
              <a:gd name="adj" fmla="val 39523"/>
            </a:avLst>
          </a:prstGeom>
          <a:solidFill>
            <a:srgbClr val="9b9682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3"/>
          <p:cNvSpPr/>
          <p:nvPr/>
        </p:nvSpPr>
        <p:spPr>
          <a:xfrm>
            <a:off x="5141880" y="3208320"/>
            <a:ext cx="7374240" cy="27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0000"/>
              </a:lnSpc>
            </a:pPr>
            <a:r>
              <a:rPr b="1" i="1" lang="en-US" sz="48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Wrap Up and Closing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Next meeting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8" name="Line 4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TextShape 5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Wrap Up and Closing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70" name="CustomShape 6"/>
          <p:cNvSpPr/>
          <p:nvPr/>
        </p:nvSpPr>
        <p:spPr>
          <a:xfrm>
            <a:off x="629280" y="2190960"/>
            <a:ext cx="8645040" cy="19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Volunteering to host next meeting?</a:t>
            </a:r>
            <a:endParaRPr b="0" lang="en-US" sz="2000" spc="-1" strike="noStrike">
              <a:latin typeface="Arial"/>
            </a:endParaRPr>
          </a:p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Narrow down time frame for Doodleing</a:t>
            </a:r>
            <a:endParaRPr b="0" lang="en-US" sz="2000" spc="-1" strike="noStrike">
              <a:latin typeface="Arial"/>
            </a:endParaRPr>
          </a:p>
          <a:p>
            <a:pPr lvl="2" marL="6858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Proposal: the two weeks before Eclipse Con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71" name="CustomShape 7"/>
          <p:cNvSpPr/>
          <p:nvPr/>
        </p:nvSpPr>
        <p:spPr>
          <a:xfrm>
            <a:off x="636840" y="388872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Next Steps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2" name="Line 8"/>
          <p:cNvSpPr/>
          <p:nvPr/>
        </p:nvSpPr>
        <p:spPr>
          <a:xfrm>
            <a:off x="638640" y="428328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9"/>
          <p:cNvSpPr/>
          <p:nvPr/>
        </p:nvSpPr>
        <p:spPr>
          <a:xfrm>
            <a:off x="639000" y="4379400"/>
            <a:ext cx="86450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Refer to documentation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74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521280" y="1675080"/>
            <a:ext cx="11348280" cy="461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"/>
          <p:cNvSpPr/>
          <p:nvPr/>
        </p:nvSpPr>
        <p:spPr>
          <a:xfrm>
            <a:off x="0" y="1675080"/>
            <a:ext cx="12197880" cy="1553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3"/>
          <p:cNvSpPr/>
          <p:nvPr/>
        </p:nvSpPr>
        <p:spPr>
          <a:xfrm>
            <a:off x="0" y="3228840"/>
            <a:ext cx="4979880" cy="291312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TextShape 4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Arial"/>
              </a:rPr>
              <a:t>Thank you for your attention … questions?</a:t>
            </a:r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653760" y="5129280"/>
            <a:ext cx="485640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FOSSology links</a:t>
            </a:r>
            <a:br/>
            <a:r>
              <a:rPr b="0" lang="en-US" sz="16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1"/>
              </a:rPr>
              <a:t>https://code.siemens.com/fossology/fossologyng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16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2"/>
              </a:rPr>
              <a:t>https://github.com/fossology/fossology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80" name="CustomShape 6"/>
          <p:cNvSpPr/>
          <p:nvPr/>
        </p:nvSpPr>
        <p:spPr>
          <a:xfrm>
            <a:off x="4980240" y="3228840"/>
            <a:ext cx="4631760" cy="291312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7"/>
          <p:cNvSpPr/>
          <p:nvPr/>
        </p:nvSpPr>
        <p:spPr>
          <a:xfrm>
            <a:off x="9612720" y="3228840"/>
            <a:ext cx="2585520" cy="291312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TextShape 8"/>
          <p:cNvSpPr txBox="1"/>
          <p:nvPr/>
        </p:nvSpPr>
        <p:spPr>
          <a:xfrm>
            <a:off x="521280" y="3653280"/>
            <a:ext cx="7024680" cy="1333080"/>
          </a:xfrm>
          <a:prstGeom prst="rect">
            <a:avLst/>
          </a:prstGeom>
          <a:noFill/>
          <a:ln w="9360">
            <a:noFill/>
          </a:ln>
        </p:spPr>
        <p:txBody>
          <a:bodyPr lIns="144000" rIns="72000" tIns="108000" bIns="10800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Siemens AG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Corporate Technology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Otto-Hahn-Ring 6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81379 München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michael.c.jaeger@siemens.com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CustomShape 9"/>
          <p:cNvSpPr/>
          <p:nvPr/>
        </p:nvSpPr>
        <p:spPr>
          <a:xfrm>
            <a:off x="5562000" y="5123880"/>
            <a:ext cx="498888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SW360 links</a:t>
            </a:r>
            <a:br/>
            <a:r>
              <a:rPr b="0" lang="en-US" sz="16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3"/>
              </a:rPr>
              <a:t>https://code.siemens.com/sw360/sw360portal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16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4"/>
              </a:rPr>
              <a:t>https://github.com/sw360/sw360portal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4" name="CustomShape 10"/>
          <p:cNvSpPr/>
          <p:nvPr/>
        </p:nvSpPr>
        <p:spPr>
          <a:xfrm>
            <a:off x="653760" y="3332880"/>
            <a:ext cx="251136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Michael C. Jaeger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85" name="Picture 8" descr=""/>
          <p:cNvPicPr/>
          <p:nvPr/>
        </p:nvPicPr>
        <p:blipFill>
          <a:blip r:embed="rId5"/>
          <a:stretch/>
        </p:blipFill>
        <p:spPr>
          <a:xfrm>
            <a:off x="521280" y="1781280"/>
            <a:ext cx="1285560" cy="12855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32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TextShape 2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Agenda for Today - Afternoon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38" name="Table 4"/>
          <p:cNvGraphicFramePr/>
          <p:nvPr/>
        </p:nvGraphicFramePr>
        <p:xfrm>
          <a:off x="627120" y="1591200"/>
          <a:ext cx="11129040" cy="2023200"/>
        </p:xfrm>
        <a:graphic>
          <a:graphicData uri="http://schemas.openxmlformats.org/drawingml/2006/table">
            <a:tbl>
              <a:tblPr/>
              <a:tblGrid>
                <a:gridCol w="4574160"/>
                <a:gridCol w="4168080"/>
                <a:gridCol w="1329840"/>
                <a:gridCol w="1056960"/>
              </a:tblGrid>
              <a:tr h="24480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Topic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Presenting / Moderating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Duration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3860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Model Updates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Status of the data model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Review of the state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Next requirements /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Model Group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78264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Project Effort Landscape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Updates from other Projects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Activities from other working groups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Persons from the Projects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784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Coffee Break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1268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Wrap up and Closing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Next steps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next meeting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16:00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244800"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End of meeting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200" rIns="7200" tIns="7200" bIns="7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200" marR="720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0" y="1413000"/>
            <a:ext cx="4964760" cy="4752000"/>
          </a:xfrm>
          <a:prstGeom prst="homePlate">
            <a:avLst>
              <a:gd name="adj" fmla="val 39523"/>
            </a:avLst>
          </a:prstGeom>
          <a:solidFill>
            <a:srgbClr val="9b9682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3"/>
          <p:cNvSpPr/>
          <p:nvPr/>
        </p:nvSpPr>
        <p:spPr>
          <a:xfrm>
            <a:off x="5141880" y="3040200"/>
            <a:ext cx="546228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0000"/>
              </a:lnSpc>
            </a:pPr>
            <a:r>
              <a:rPr b="1" i="1" lang="en-US" sz="60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Welcome and</a:t>
            </a:r>
            <a:br/>
            <a:r>
              <a:rPr b="1" i="1" lang="en-US" sz="60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Introduction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endParaRPr b="0" lang="de-DE" sz="28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0" y="1413000"/>
            <a:ext cx="4964760" cy="4752000"/>
          </a:xfrm>
          <a:prstGeom prst="homePlate">
            <a:avLst>
              <a:gd name="adj" fmla="val 39523"/>
            </a:avLst>
          </a:prstGeom>
          <a:solidFill>
            <a:srgbClr val="9b9682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"/>
          <p:cNvSpPr/>
          <p:nvPr/>
        </p:nvSpPr>
        <p:spPr>
          <a:xfrm>
            <a:off x="5141880" y="3208320"/>
            <a:ext cx="7374240" cy="27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0000"/>
              </a:lnSpc>
            </a:pPr>
            <a:r>
              <a:rPr b="1" i="1" lang="en-US" sz="48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Project Updates</a:t>
            </a:r>
            <a:br/>
            <a:r>
              <a:rPr b="1" i="1" lang="en-US" sz="48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(about 5 mins each)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(please see separate slides)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9" name="Line 4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TextShape 5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Project Updates – CLA-Assistant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51" name="CustomShape 6"/>
          <p:cNvSpPr/>
          <p:nvPr/>
        </p:nvSpPr>
        <p:spPr>
          <a:xfrm>
            <a:off x="629280" y="2190960"/>
            <a:ext cx="50112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0" lang="en-US" sz="20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1"/>
              </a:rPr>
              <a:t>https://cla-assistant.io/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(please see separate slides)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6" name="Line 4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TextShape 5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Project Updates – Open Source Review Toolkit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sp>
        <p:nvSpPr>
          <p:cNvPr id="358" name="CustomShape 6"/>
          <p:cNvSpPr/>
          <p:nvPr/>
        </p:nvSpPr>
        <p:spPr>
          <a:xfrm>
            <a:off x="629280" y="2190960"/>
            <a:ext cx="720468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50000"/>
              </a:lnSpc>
              <a:spcBef>
                <a:spcPts val="300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1"/>
              </a:rPr>
              <a:t>https://github.com/heremaps/oss-review-toolkit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629280" y="2190960"/>
            <a:ext cx="10941480" cy="34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228600" indent="-228240">
              <a:lnSpc>
                <a:spcPct val="100000"/>
              </a:lnSpc>
              <a:spcBef>
                <a:spcPts val="601"/>
              </a:spcBef>
              <a:buClr>
                <a:srgbClr val="879baa"/>
              </a:buClr>
              <a:buFont typeface="Symbol" charset="2"/>
              <a:buChar char=""/>
            </a:pPr>
            <a:r>
              <a:rPr b="1" lang="en-US" sz="2000" spc="-1" strike="noStrike" u="sng">
                <a:solidFill>
                  <a:srgbClr val="005f87"/>
                </a:solidFill>
                <a:uFillTx/>
                <a:latin typeface="Arial"/>
                <a:ea typeface="ＭＳ Ｐゴシック"/>
                <a:hlinkClick r:id="rId1"/>
              </a:rPr>
              <a:t>www.eclipse.org/sw360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Largest Piece of Work: Migration from Liferay 6 to Liferay 7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Update of the Open Source portal server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Liferay offers a number enterprise grade funtionalities</a:t>
            </a:r>
            <a:endParaRPr b="0" lang="en-US" sz="1800" spc="-1" strike="noStrike">
              <a:latin typeface="Arial"/>
            </a:endParaRPr>
          </a:p>
          <a:p>
            <a:pPr lvl="1" marL="46512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Account and session management</a:t>
            </a:r>
            <a:endParaRPr b="0" lang="en-US" sz="1800" spc="-1" strike="noStrike">
              <a:latin typeface="Arial"/>
            </a:endParaRPr>
          </a:p>
          <a:p>
            <a:pPr lvl="1" marL="46512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IT Security functionality according to Siemens protections concept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Migration is heavy</a:t>
            </a:r>
            <a:endParaRPr b="0" lang="en-US" sz="1800" spc="-1" strike="noStrike">
              <a:latin typeface="Arial"/>
            </a:endParaRPr>
          </a:p>
          <a:p>
            <a:pPr lvl="1" marL="46512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Moving from Servlets to OSGi components (new component model)</a:t>
            </a:r>
            <a:endParaRPr b="0" lang="en-US" sz="1800" spc="-1" strike="noStrike">
              <a:latin typeface="Arial"/>
            </a:endParaRPr>
          </a:p>
          <a:p>
            <a:pPr lvl="1" marL="46512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New UI technology (new UI framework)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Advantages are a must (security, keep pace with new technology)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627120" y="1700640"/>
            <a:ext cx="72072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5f87"/>
                </a:solidFill>
                <a:latin typeface="Arial"/>
                <a:ea typeface="ＭＳ Ｐゴシック"/>
              </a:rPr>
              <a:t>News since Last Meeting (April 2019)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4" name="Line 5"/>
          <p:cNvSpPr/>
          <p:nvPr/>
        </p:nvSpPr>
        <p:spPr>
          <a:xfrm>
            <a:off x="629280" y="2094840"/>
            <a:ext cx="1152000" cy="360"/>
          </a:xfrm>
          <a:prstGeom prst="line">
            <a:avLst/>
          </a:prstGeom>
          <a:ln w="38160">
            <a:solidFill>
              <a:srgbClr val="005f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TextShape 6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Project Updates – SW360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1413000"/>
            <a:ext cx="12197880" cy="475200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"/>
          <p:cNvSpPr/>
          <p:nvPr/>
        </p:nvSpPr>
        <p:spPr>
          <a:xfrm>
            <a:off x="627120" y="1773360"/>
            <a:ext cx="554400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TextShape 3"/>
          <p:cNvSpPr txBox="1"/>
          <p:nvPr/>
        </p:nvSpPr>
        <p:spPr>
          <a:xfrm>
            <a:off x="0" y="0"/>
            <a:ext cx="12197880" cy="1267920"/>
          </a:xfrm>
          <a:prstGeom prst="rect">
            <a:avLst/>
          </a:prstGeom>
          <a:noFill/>
          <a:ln w="9360">
            <a:noFill/>
          </a:ln>
        </p:spPr>
        <p:txBody>
          <a:bodyPr lIns="626400" rIns="212400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</a:rPr>
              <a:t>Project Updates – SW360, moving from Liferay 6</a:t>
            </a:r>
            <a:endParaRPr b="0" lang="de-DE" sz="2400" spc="-1" strike="noStrike">
              <a:solidFill>
                <a:srgbClr val="adbecb"/>
              </a:solidFill>
              <a:latin typeface="Arial"/>
            </a:endParaRPr>
          </a:p>
        </p:txBody>
      </p:sp>
      <p:pic>
        <p:nvPicPr>
          <p:cNvPr id="370" name="Picture 8" descr=""/>
          <p:cNvPicPr/>
          <p:nvPr/>
        </p:nvPicPr>
        <p:blipFill>
          <a:blip r:embed="rId1"/>
          <a:stretch/>
        </p:blipFill>
        <p:spPr>
          <a:xfrm>
            <a:off x="542160" y="1660320"/>
            <a:ext cx="10944000" cy="464904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10.xml.rels><?xml version="1.0" encoding="UTF-8"?>
<Relationships xmlns="http://schemas.openxmlformats.org/package/2006/relationships"><Relationship Id="rId1" Type="http://schemas.openxmlformats.org/officeDocument/2006/relationships/customXmlProps" Target="itemProps10.xml"/>
</Relationships>
</file>

<file path=customXml/_rels/item11.xml.rels><?xml version="1.0" encoding="UTF-8"?>
<Relationships xmlns="http://schemas.openxmlformats.org/package/2006/relationships"><Relationship Id="rId1" Type="http://schemas.openxmlformats.org/officeDocument/2006/relationships/customXmlProps" Target="itemProps11.xml"/>
</Relationships>
</file>

<file path=customXml/_rels/item12.xml.rels><?xml version="1.0" encoding="UTF-8"?>
<Relationships xmlns="http://schemas.openxmlformats.org/package/2006/relationships"><Relationship Id="rId1" Type="http://schemas.openxmlformats.org/officeDocument/2006/relationships/customXmlProps" Target="itemProps12.xml"/>
</Relationships>
</file>

<file path=customXml/_rels/item13.xml.rels><?xml version="1.0" encoding="UTF-8"?>
<Relationships xmlns="http://schemas.openxmlformats.org/package/2006/relationships"><Relationship Id="rId1" Type="http://schemas.openxmlformats.org/officeDocument/2006/relationships/customXmlProps" Target="itemProps13.xml"/>
</Relationships>
</file>

<file path=customXml/_rels/item14.xml.rels><?xml version="1.0" encoding="UTF-8"?>
<Relationships xmlns="http://schemas.openxmlformats.org/package/2006/relationships"><Relationship Id="rId1" Type="http://schemas.openxmlformats.org/officeDocument/2006/relationships/customXmlProps" Target="itemProps14.xml"/>
</Relationships>
</file>

<file path=customXml/_rels/item15.xml.rels><?xml version="1.0" encoding="UTF-8"?>
<Relationships xmlns="http://schemas.openxmlformats.org/package/2006/relationships"><Relationship Id="rId1" Type="http://schemas.openxmlformats.org/officeDocument/2006/relationships/customXmlProps" Target="itemProps15.xml"/>
</Relationships>
</file>

<file path=customXml/_rels/item16.xml.rels><?xml version="1.0" encoding="UTF-8"?>
<Relationships xmlns="http://schemas.openxmlformats.org/package/2006/relationships"><Relationship Id="rId1" Type="http://schemas.openxmlformats.org/officeDocument/2006/relationships/customXmlProps" Target="itemProps16.xml"/>
</Relationships>
</file>

<file path=customXml/_rels/item17.xml.rels><?xml version="1.0" encoding="UTF-8"?>
<Relationships xmlns="http://schemas.openxmlformats.org/package/2006/relationships"><Relationship Id="rId1" Type="http://schemas.openxmlformats.org/officeDocument/2006/relationships/customXmlProps" Target="itemProps17.xml"/>
</Relationships>
</file>

<file path=customXml/_rels/item18.xml.rels><?xml version="1.0" encoding="UTF-8"?>
<Relationships xmlns="http://schemas.openxmlformats.org/package/2006/relationships"><Relationship Id="rId1" Type="http://schemas.openxmlformats.org/officeDocument/2006/relationships/customXmlProps" Target="itemProps18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?>
<Relationships xmlns="http://schemas.openxmlformats.org/package/2006/relationships"><Relationship Id="rId1" Type="http://schemas.openxmlformats.org/officeDocument/2006/relationships/customXmlProps" Target="itemProps4.xml"/>
</Relationships>
</file>

<file path=customXml/_rels/item5.xml.rels><?xml version="1.0" encoding="UTF-8"?>
<Relationships xmlns="http://schemas.openxmlformats.org/package/2006/relationships"><Relationship Id="rId1" Type="http://schemas.openxmlformats.org/officeDocument/2006/relationships/customXmlProps" Target="itemProps5.xml"/>
</Relationships>
</file>

<file path=customXml/_rels/item6.xml.rels><?xml version="1.0" encoding="UTF-8"?>
<Relationships xmlns="http://schemas.openxmlformats.org/package/2006/relationships"><Relationship Id="rId1" Type="http://schemas.openxmlformats.org/officeDocument/2006/relationships/customXmlProps" Target="itemProps6.xml"/>
</Relationships>
</file>

<file path=customXml/_rels/item7.xml.rels><?xml version="1.0" encoding="UTF-8"?>
<Relationships xmlns="http://schemas.openxmlformats.org/package/2006/relationships"><Relationship Id="rId1" Type="http://schemas.openxmlformats.org/officeDocument/2006/relationships/customXmlProps" Target="itemProps7.xml"/>
</Relationships>
</file>

<file path=customXml/_rels/item8.xml.rels><?xml version="1.0" encoding="UTF-8"?>
<Relationships xmlns="http://schemas.openxmlformats.org/package/2006/relationships"><Relationship Id="rId1" Type="http://schemas.openxmlformats.org/officeDocument/2006/relationships/customXmlProps" Target="itemProps8.xml"/>
</Relationships>
</file>

<file path=customXml/_rels/item9.xml.rels><?xml version="1.0" encoding="UTF-8"?>
<Relationships xmlns="http://schemas.openxmlformats.org/package/2006/relationships"><Relationship Id="rId1" Type="http://schemas.openxmlformats.org/officeDocument/2006/relationships/customXmlProps" Target="itemProps9.xml"/>
</Relationships>
</file>

<file path=customXml/item1.xml><?xml version="1.0" encoding="utf-8"?>
<p4ppTags>
  <Name>One object (large)</Name>
  <PpLayout>16</PpLayout>
  <Index>10</Index>
</p4ppTags>
</file>

<file path=customXml/item10.xml><?xml version="1.0" encoding="utf-8"?>
<p4ppTags>
  <Name>One object (large) + Navigation</Name>
  <PpLayout>32</PpLayout>
  <Index>17</Index>
</p4ppTags>
</file>

<file path=customXml/item11.xml><?xml version="1.0" encoding="utf-8"?>
<p4ppTags>
  <Name>One object (small)</Name>
  <PpLayout>16</PpLayout>
  <Index>11</Index>
</p4ppTags>
</file>

<file path=customXml/item12.xml><?xml version="1.0" encoding="utf-8"?>
<p4ppTags>
  <Name>Text + Index</Name>
  <PpLayout>32</PpLayout>
  <Index>8</Index>
</p4ppTags>
</file>

<file path=customXml/item13.xml><?xml version="1.0" encoding="utf-8"?>
<p4ppTags>
  <Name>Three columns + Navigation</Name>
  <PpLayout>32</PpLayout>
  <Index>20</Index>
</p4ppTags>
</file>

<file path=customXml/item14.xml><?xml version="1.0" encoding="utf-8"?>
<p4ppTags>
  <Name>Two columns + Navigation</Name>
  <PpLayout>32</PpLayout>
  <Index>19</Index>
</p4ppTags>
</file>

<file path=customXml/item15.xml><?xml version="1.0" encoding="utf-8"?>
<p4ppTags>
  <Name>Free Content</Name>
  <PpLayout>11</PpLayout>
  <Index>9</Index>
</p4ppTags>
</file>

<file path=customXml/item16.xml><?xml version="1.0" encoding="utf-8"?>
<p4ppTags>
  <Name>Four objects</Name>
  <PpLayout>24</PpLayout>
  <Index>15</Index>
</p4ppTags>
</file>

<file path=customXml/item17.xml><?xml version="1.0" encoding="utf-8"?>
<p4ppTags>
  <Name>Two columns</Name>
  <PpLayout>29</PpLayout>
  <Index>12</Index>
</p4ppTags>
</file>

<file path=customXml/item18.xml><?xml version="1.0" encoding="utf-8"?>
<p4ppTags>
  <Name>Three columns</Name>
  <PpLayout>32</PpLayout>
  <Index>14</Index>
</p4ppTag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4ppTags>
  <Name>Free Content + Navigation</Name>
  <PpLayout>32</PpLayout>
  <Index>16</Index>
</p4ppTags>
</file>

<file path=customXml/item4.xml><?xml version="1.0" encoding="utf-8"?>
<p4ppTags/>
</file>

<file path=customXml/item5.xml><?xml version="1.0" encoding="utf-8"?>
<p4ppTags>
  <Name>One object (small) + Navigation</Name>
  <PpLayout>32</PpLayout>
  <Index>18</Index>
</p4ppTags>
</file>

<file path=customXml/item6.xml><?xml version="1.0" encoding="utf-8"?>
<p4ppTags>
  <Name>Two rows</Name>
  <PpLayout>32</PpLayout>
  <Index>13</Index>
</p4ppTags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8.xml><?xml version="1.0" encoding="utf-8"?>
<p4ppTags>
  <Name>Two rows + Navigation</Name>
  <PpLayout>32</PpLayout>
  <Index>21</Index>
</p4ppTags>
</file>

<file path=customXml/item9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0661B8B-A327-44F9-823B-4D9EE0B3EC78}">
  <ds:schemaRefs/>
</ds:datastoreItem>
</file>

<file path=customXml/itemProps10.xml><?xml version="1.0" encoding="utf-8"?>
<ds:datastoreItem xmlns:ds="http://schemas.openxmlformats.org/officeDocument/2006/customXml" ds:itemID="{B27F640E-84DF-4F97-BC70-D045F1E6594F}">
  <ds:schemaRefs/>
</ds:datastoreItem>
</file>

<file path=customXml/itemProps11.xml><?xml version="1.0" encoding="utf-8"?>
<ds:datastoreItem xmlns:ds="http://schemas.openxmlformats.org/officeDocument/2006/customXml" ds:itemID="{1618AA06-B22E-4D19-9680-0D7830426729}">
  <ds:schemaRefs/>
</ds:datastoreItem>
</file>

<file path=customXml/itemProps12.xml><?xml version="1.0" encoding="utf-8"?>
<ds:datastoreItem xmlns:ds="http://schemas.openxmlformats.org/officeDocument/2006/customXml" ds:itemID="{7E35FEDB-1F0E-4D67-A313-4AC59C26FF29}">
  <ds:schemaRefs/>
</ds:datastoreItem>
</file>

<file path=customXml/itemProps13.xml><?xml version="1.0" encoding="utf-8"?>
<ds:datastoreItem xmlns:ds="http://schemas.openxmlformats.org/officeDocument/2006/customXml" ds:itemID="{85D77EE6-52B7-48BE-9EDB-748F1EBB53DE}">
  <ds:schemaRefs/>
</ds:datastoreItem>
</file>

<file path=customXml/itemProps14.xml><?xml version="1.0" encoding="utf-8"?>
<ds:datastoreItem xmlns:ds="http://schemas.openxmlformats.org/officeDocument/2006/customXml" ds:itemID="{D7BABA95-BFFE-422B-8591-3271669EEA88}">
  <ds:schemaRefs/>
</ds:datastoreItem>
</file>

<file path=customXml/itemProps15.xml><?xml version="1.0" encoding="utf-8"?>
<ds:datastoreItem xmlns:ds="http://schemas.openxmlformats.org/officeDocument/2006/customXml" ds:itemID="{D8097D0C-BE3E-4AEC-9593-65CFCCB19297}">
  <ds:schemaRefs/>
</ds:datastoreItem>
</file>

<file path=customXml/itemProps16.xml><?xml version="1.0" encoding="utf-8"?>
<ds:datastoreItem xmlns:ds="http://schemas.openxmlformats.org/officeDocument/2006/customXml" ds:itemID="{1581BFFB-B4CE-47A8-BE77-DC1339B1E5A7}">
  <ds:schemaRefs/>
</ds:datastoreItem>
</file>

<file path=customXml/itemProps17.xml><?xml version="1.0" encoding="utf-8"?>
<ds:datastoreItem xmlns:ds="http://schemas.openxmlformats.org/officeDocument/2006/customXml" ds:itemID="{1666F4C2-68F5-4840-A44A-1A646C0925A1}">
  <ds:schemaRefs/>
</ds:datastoreItem>
</file>

<file path=customXml/itemProps18.xml><?xml version="1.0" encoding="utf-8"?>
<ds:datastoreItem xmlns:ds="http://schemas.openxmlformats.org/officeDocument/2006/customXml" ds:itemID="{15CF3461-70D1-4B54-AFAB-DAFDA0A238CD}">
  <ds:schemaRefs/>
</ds:datastoreItem>
</file>

<file path=customXml/itemProps2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C5F709-E74B-4E5F-A728-923D5062EBEF}">
  <ds:schemaRefs/>
</ds:datastoreItem>
</file>

<file path=customXml/itemProps4.xml><?xml version="1.0" encoding="utf-8"?>
<ds:datastoreItem xmlns:ds="http://schemas.openxmlformats.org/officeDocument/2006/customXml" ds:itemID="{572FBA73-6DBF-45DA-8282-9342320CFAB0}">
  <ds:schemaRefs/>
</ds:datastoreItem>
</file>

<file path=customXml/itemProps5.xml><?xml version="1.0" encoding="utf-8"?>
<ds:datastoreItem xmlns:ds="http://schemas.openxmlformats.org/officeDocument/2006/customXml" ds:itemID="{D9FE249F-833E-4CF0-BECB-552D01D7DC9E}">
  <ds:schemaRefs/>
</ds:datastoreItem>
</file>

<file path=customXml/itemProps6.xml><?xml version="1.0" encoding="utf-8"?>
<ds:datastoreItem xmlns:ds="http://schemas.openxmlformats.org/officeDocument/2006/customXml" ds:itemID="{38AB8DE4-FD9B-4166-BEC3-3F1753596133}">
  <ds:schemaRefs/>
</ds:datastoreItem>
</file>

<file path=customXml/itemProps7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8.xml><?xml version="1.0" encoding="utf-8"?>
<ds:datastoreItem xmlns:ds="http://schemas.openxmlformats.org/officeDocument/2006/customXml" ds:itemID="{6C79E4F8-DCFB-483C-880A-AEEC6AAFC838}">
  <ds:schemaRefs/>
</ds:datastoreItem>
</file>

<file path=customXml/itemProps9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LibreOffice/6.1.5.2$MacOSX_X86_64 LibreOffice_project/90f8dcf33c87b3705e78202e3df5142b201bd805</Application>
  <Words>745</Words>
  <Paragraphs>179</Paragraphs>
  <Company>SIEMENS AG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2006-04-07T10:01:45Z</dcterms:created>
  <dc:creator>Josef Hofmeister | i-pointing</dc:creator>
  <dc:description/>
  <dc:language>English</dc:language>
  <cp:lastModifiedBy/>
  <cp:lastPrinted>2018-03-01T11:33:30Z</cp:lastPrinted>
  <dcterms:modified xsi:type="dcterms:W3CDTF">2019-07-31T23:30:33Z</dcterms:modified>
  <cp:revision>1247</cp:revision>
  <dc:subject/>
  <dc:title>Siemens Corporate Design PowerPoint-Templates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rticulateGUID">
    <vt:lpwstr>144AFB27-EB3C-4BF4-843A-3AC39403D726</vt:lpwstr>
  </property>
  <property fmtid="{D5CDD505-2E9C-101B-9397-08002B2CF9AE}" pid="4" name="ArticulatePath">
    <vt:lpwstr>SIE_PPT_2010_16x9_ENG_v1-0</vt:lpwstr>
  </property>
  <property fmtid="{D5CDD505-2E9C-101B-9397-08002B2CF9AE}" pid="5" name="Company">
    <vt:lpwstr>SIEMENS AG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anguage">
    <vt:lpwstr>Deutsch</vt:lpwstr>
  </property>
  <property fmtid="{D5CDD505-2E9C-101B-9397-08002B2CF9AE}" pid="9" name="LinksUpToDate">
    <vt:bool>0</vt:bool>
  </property>
  <property fmtid="{D5CDD505-2E9C-101B-9397-08002B2CF9AE}" pid="10" name="MMClips">
    <vt:i4>0</vt:i4>
  </property>
  <property fmtid="{D5CDD505-2E9C-101B-9397-08002B2CF9AE}" pid="11" name="Notes">
    <vt:i4>2</vt:i4>
  </property>
  <property fmtid="{D5CDD505-2E9C-101B-9397-08002B2CF9AE}" pid="12" name="Office version">
    <vt:lpwstr>2007/2010</vt:lpwstr>
  </property>
  <property fmtid="{D5CDD505-2E9C-101B-9397-08002B2CF9AE}" pid="13" name="PresentationFormat">
    <vt:lpwstr>Custom</vt:lpwstr>
  </property>
  <property fmtid="{D5CDD505-2E9C-101B-9397-08002B2CF9AE}" pid="14" name="Release date">
    <vt:lpwstr>January 2016</vt:lpwstr>
  </property>
  <property fmtid="{D5CDD505-2E9C-101B-9397-08002B2CF9AE}" pid="15" name="Release version">
    <vt:lpwstr>1.0</vt:lpwstr>
  </property>
  <property fmtid="{D5CDD505-2E9C-101B-9397-08002B2CF9AE}" pid="16" name="ScaleCrop">
    <vt:bool>0</vt:bool>
  </property>
  <property fmtid="{D5CDD505-2E9C-101B-9397-08002B2CF9AE}" pid="17" name="ShareDoc">
    <vt:bool>0</vt:bool>
  </property>
  <property fmtid="{D5CDD505-2E9C-101B-9397-08002B2CF9AE}" pid="18" name="Slides">
    <vt:i4>28</vt:i4>
  </property>
  <property fmtid="{D5CDD505-2E9C-101B-9397-08002B2CF9AE}" pid="19" name="_NewReviewCycle">
    <vt:lpwstr/>
  </property>
</Properties>
</file>