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105" d="100"/>
          <a:sy n="10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15EB-1E08-4846-A966-3F655C7A607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FF5-7548-904F-B25A-A6251B04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Update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how I learned to stop worrying and embrace </a:t>
            </a:r>
            <a:r>
              <a:rPr lang="en-US" dirty="0" err="1" smtClean="0"/>
              <a:t>qsub</a:t>
            </a:r>
            <a:r>
              <a:rPr lang="en-US" dirty="0" smtClean="0"/>
              <a:t> + </a:t>
            </a:r>
            <a:r>
              <a:rPr lang="en-US" dirty="0" err="1" smtClean="0"/>
              <a:t>aprun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(Cavazos Lab Team)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targeting multicore with </a:t>
            </a:r>
            <a:r>
              <a:rPr lang="en-US" dirty="0" err="1" smtClean="0"/>
              <a:t>OpenACC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Performance is awesome on metis/titan compared to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Performance is about 80% compared to Intel Compiler 16.0 on Haswell-E</a:t>
            </a:r>
          </a:p>
          <a:p>
            <a:r>
              <a:rPr lang="en-US" dirty="0" smtClean="0"/>
              <a:t>New Performance Data!</a:t>
            </a:r>
          </a:p>
          <a:p>
            <a:pPr lvl="1"/>
            <a:r>
              <a:rPr lang="en-US" dirty="0" smtClean="0"/>
              <a:t>Haswell-E i7-5930K + GTX 970 handily beats Bulldozer + K20X</a:t>
            </a:r>
          </a:p>
          <a:p>
            <a:pPr lvl="1"/>
            <a:r>
              <a:rPr lang="en-US" dirty="0" smtClean="0"/>
              <a:t>Results forward emphasize former rather than the latter</a:t>
            </a:r>
          </a:p>
          <a:p>
            <a:r>
              <a:rPr lang="en-US" dirty="0" smtClean="0"/>
              <a:t>New Problems!</a:t>
            </a:r>
          </a:p>
          <a:p>
            <a:pPr lvl="1"/>
            <a:r>
              <a:rPr lang="en-US" dirty="0" smtClean="0"/>
              <a:t>Cannot easily profile </a:t>
            </a:r>
            <a:r>
              <a:rPr lang="en-US" dirty="0" err="1" smtClean="0"/>
              <a:t>OpenACC</a:t>
            </a:r>
            <a:r>
              <a:rPr lang="en-US" dirty="0" smtClean="0"/>
              <a:t> targeting multicore</a:t>
            </a:r>
          </a:p>
          <a:p>
            <a:pPr lvl="1"/>
            <a:r>
              <a:rPr lang="en-US" dirty="0" smtClean="0"/>
              <a:t>Basic pragma search space didn’t gain us any observable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4946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(kernel times only in microseconds)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310948"/>
              </p:ext>
            </p:extLst>
          </p:nvPr>
        </p:nvGraphicFramePr>
        <p:xfrm>
          <a:off x="838200" y="1825625"/>
          <a:ext cx="10515600" cy="388023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55431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OpenMP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OpenACC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43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 (6)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(12)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 anchor="ctr"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16241093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15111654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23779308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23775324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20789329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34493172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32018650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46570848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46569628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43846902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94787128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63696164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93545800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93545000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87097575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 =</a:t>
                      </a:r>
                      <a:r>
                        <a:rPr lang="en-US" baseline="0" dirty="0" smtClean="0"/>
                        <a:t> 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133495776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124478352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183638672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183619904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170955836</a:t>
                      </a:r>
                      <a:endParaRPr lang="en-US" dirty="0"/>
                    </a:p>
                  </a:txBody>
                  <a:tcPr/>
                </a:tc>
              </a:tr>
              <a:tr h="5543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gang/worker/vector</a:t>
            </a:r>
          </a:p>
          <a:p>
            <a:r>
              <a:rPr lang="en-US" dirty="0" smtClean="0"/>
              <a:t>Compiler opts</a:t>
            </a:r>
          </a:p>
          <a:p>
            <a:r>
              <a:rPr lang="en-US" dirty="0" smtClean="0"/>
              <a:t>Maybe change compute kernel a bit?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Scrum Update Day 3</vt:lpstr>
      <vt:lpstr>New Accomplishments</vt:lpstr>
      <vt:lpstr>Data (kernel times only in microseconds)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Update Day 3</dc:title>
  <dc:creator>William Killian</dc:creator>
  <cp:lastModifiedBy>William Killian</cp:lastModifiedBy>
  <cp:revision>3</cp:revision>
  <dcterms:created xsi:type="dcterms:W3CDTF">2016-05-04T19:18:59Z</dcterms:created>
  <dcterms:modified xsi:type="dcterms:W3CDTF">2016-05-04T19:37:05Z</dcterms:modified>
</cp:coreProperties>
</file>