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541574"/>
            <a:ext cx="9966960" cy="3035808"/>
          </a:xfrm>
        </p:spPr>
        <p:txBody>
          <a:bodyPr/>
          <a:lstStyle/>
          <a:p>
            <a:r>
              <a:rPr lang="en-US" sz="8000" dirty="0" smtClean="0"/>
              <a:t>UD OpenACC Hackathon</a:t>
            </a:r>
            <a:br>
              <a:rPr lang="en-US" sz="8000" dirty="0" smtClean="0"/>
            </a:br>
            <a:r>
              <a:rPr lang="en-US" sz="8000" dirty="0"/>
              <a:t>	</a:t>
            </a:r>
            <a:r>
              <a:rPr lang="en-US" sz="8000" dirty="0" smtClean="0"/>
              <a:t>Team NCI </a:t>
            </a:r>
            <a:r>
              <a:rPr lang="en-US" sz="8000" dirty="0" err="1" smtClean="0"/>
              <a:t>CBIiT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George Zaki, Eric Stahlberg</a:t>
            </a:r>
          </a:p>
          <a:p>
            <a:endParaRPr lang="en-US" dirty="0" smtClean="0"/>
          </a:p>
          <a:p>
            <a:r>
              <a:rPr lang="en-US" dirty="0" smtClean="0"/>
              <a:t>Mentor: Peng Wang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93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Structure Optimization with </a:t>
            </a:r>
            <a:r>
              <a:rPr lang="en-US" dirty="0" err="1" smtClean="0"/>
              <a:t>Xray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2336989"/>
            <a:ext cx="76485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Knowing RNA structure is key to understanding biology</a:t>
            </a:r>
          </a:p>
          <a:p>
            <a:r>
              <a:rPr lang="en-US" dirty="0" smtClean="0"/>
              <a:t>Knowing structure means to potentially impact dependent proteins</a:t>
            </a:r>
          </a:p>
          <a:p>
            <a:r>
              <a:rPr lang="en-US" dirty="0" smtClean="0"/>
              <a:t>Application uses Small angle </a:t>
            </a:r>
            <a:r>
              <a:rPr lang="en-US" dirty="0" err="1" smtClean="0"/>
              <a:t>Xray</a:t>
            </a:r>
            <a:r>
              <a:rPr lang="en-US" dirty="0" smtClean="0"/>
              <a:t> Scattering data to optimize RNA structure</a:t>
            </a:r>
          </a:p>
          <a:p>
            <a:r>
              <a:rPr lang="en-US" dirty="0" smtClean="0"/>
              <a:t>Compare theoretical scattering profile to actual scattering profile</a:t>
            </a:r>
          </a:p>
          <a:p>
            <a:r>
              <a:rPr lang="en-US" dirty="0" smtClean="0"/>
              <a:t>Adjust RNA geometry until a match is achieved</a:t>
            </a:r>
          </a:p>
          <a:p>
            <a:r>
              <a:rPr lang="en-US" dirty="0" smtClean="0"/>
              <a:t>Application uses simulated annealing in a constrained optimization of molecular geometry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63" y="1825625"/>
            <a:ext cx="2940050" cy="210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3934791"/>
            <a:ext cx="3152776" cy="11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Reduction loop takes 80% of the time.</a:t>
            </a:r>
            <a:endParaRPr lang="en-US" dirty="0"/>
          </a:p>
          <a:p>
            <a:r>
              <a:rPr lang="en-US" dirty="0" smtClean="0"/>
              <a:t>Host to Device </a:t>
            </a:r>
            <a:r>
              <a:rPr lang="en-US" dirty="0" err="1" smtClean="0"/>
              <a:t>memcpy</a:t>
            </a:r>
            <a:r>
              <a:rPr lang="en-US" dirty="0" smtClean="0"/>
              <a:t> of small arrays ~600 doubles</a:t>
            </a:r>
          </a:p>
          <a:p>
            <a:r>
              <a:rPr lang="en-US" dirty="0" smtClean="0"/>
              <a:t>Outer loop 61 iterations</a:t>
            </a:r>
          </a:p>
          <a:p>
            <a:r>
              <a:rPr lang="en-US" dirty="0" smtClean="0"/>
              <a:t>Reduction is performed using two inner loops accessing the upper triangle matrix: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&lt;61;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red = 0;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	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j = 1; j &lt;=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natoms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){	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ro-RO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= j+1;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&lt;=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natoms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++){</a:t>
            </a:r>
            <a:br>
              <a:rPr lang="de-DE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		....</a:t>
            </a:r>
            <a:br>
              <a:rPr lang="de-DE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+= ...;</a:t>
            </a:r>
            <a:br>
              <a:rPr lang="de-DE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	}	</a:t>
            </a:r>
            <a:br>
              <a:rPr lang="de-DE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Open_ACC</a:t>
            </a:r>
            <a:r>
              <a:rPr lang="en-US" dirty="0" smtClean="0"/>
              <a:t> First Pass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0146"/>
            <a:ext cx="10058400" cy="4695028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i</a:t>
            </a:r>
            <a:r>
              <a:rPr lang="en-US" dirty="0" smtClean="0"/>
              <a:t> loop to Blocks</a:t>
            </a:r>
          </a:p>
          <a:p>
            <a:r>
              <a:rPr lang="en-US" dirty="0" smtClean="0"/>
              <a:t>Flatten inner loops and retrieve indexes: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nadditions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; ++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l-PL" sz="1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j = </a:t>
            </a:r>
            <a:r>
              <a:rPr lang="pl-PL" sz="1800" dirty="0" err="1">
                <a:latin typeface="Courier New" charset="0"/>
                <a:ea typeface="Courier New" charset="0"/>
                <a:cs typeface="Courier New" charset="0"/>
              </a:rPr>
              <a:t>natoms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 - 2 - </a:t>
            </a:r>
            <a:r>
              <a:rPr lang="pl-PL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l-PL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(-8*</a:t>
            </a:r>
            <a:r>
              <a:rPr lang="pl-PL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 + 4*</a:t>
            </a:r>
            <a:r>
              <a:rPr lang="pl-PL" sz="1800" dirty="0" err="1">
                <a:latin typeface="Courier New" charset="0"/>
                <a:ea typeface="Courier New" charset="0"/>
                <a:cs typeface="Courier New" charset="0"/>
              </a:rPr>
              <a:t>natoms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*(natoms-1</a:t>
            </a:r>
            <a:r>
              <a:rPr lang="pl-PL" sz="1800" dirty="0" smtClean="0">
                <a:latin typeface="Courier New" charset="0"/>
                <a:ea typeface="Courier New" charset="0"/>
                <a:cs typeface="Courier New" charset="0"/>
              </a:rPr>
              <a:t>)-			 7</a:t>
            </a:r>
            <a:r>
              <a:rPr lang="pl-PL" sz="1800" dirty="0">
                <a:latin typeface="Courier New" charset="0"/>
                <a:ea typeface="Courier New" charset="0"/>
                <a:cs typeface="Courier New" charset="0"/>
              </a:rPr>
              <a:t>)/2.0 - 0.5</a:t>
            </a:r>
            <a:r>
              <a:rPr lang="pl-PL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pl-PL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+ 1 -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nadditions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+ (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natoms-j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)*((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natoms-j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)-1)/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2;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.......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+= ...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6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NVProf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975701"/>
            <a:ext cx="11565579" cy="155126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3847330"/>
            <a:ext cx="11531952" cy="1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Explore CUDA implementation to have a tighter </a:t>
            </a:r>
            <a:r>
              <a:rPr lang="en-US" sz="2800" dirty="0" err="1" smtClean="0"/>
              <a:t>contral</a:t>
            </a:r>
            <a:r>
              <a:rPr lang="en-US" sz="2800" dirty="0" smtClean="0"/>
              <a:t> of array to memory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Investigate scaling up the code to 2GPUs.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Identify other hot spots in the application.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Tracking of Molecular 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91388" cy="4351338"/>
          </a:xfrm>
        </p:spPr>
        <p:txBody>
          <a:bodyPr/>
          <a:lstStyle/>
          <a:p>
            <a:r>
              <a:rPr lang="en-US" dirty="0" smtClean="0"/>
              <a:t>Knowing the location and interactions of RNA in a cell are key to understanding biology</a:t>
            </a:r>
          </a:p>
          <a:p>
            <a:r>
              <a:rPr lang="en-US" dirty="0" smtClean="0"/>
              <a:t>RNA transcription sites are identified with fluorescing molecules</a:t>
            </a:r>
          </a:p>
          <a:p>
            <a:r>
              <a:rPr lang="en-US" dirty="0" smtClean="0"/>
              <a:t>Need to match successive frames of multi-cell image movies to track individual transcription sites</a:t>
            </a:r>
          </a:p>
          <a:p>
            <a:r>
              <a:rPr lang="en-US" dirty="0" smtClean="0"/>
              <a:t>Currently done manually. Seeking to automate.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12" y="1587500"/>
            <a:ext cx="29210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12" y="4565649"/>
            <a:ext cx="2921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2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</TotalTime>
  <Words>220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Courier</vt:lpstr>
      <vt:lpstr>Courier New</vt:lpstr>
      <vt:lpstr>Rockwell</vt:lpstr>
      <vt:lpstr>Rockwell Condensed</vt:lpstr>
      <vt:lpstr>Rockwell Extra Bold</vt:lpstr>
      <vt:lpstr>Wingdings</vt:lpstr>
      <vt:lpstr>Wood Type</vt:lpstr>
      <vt:lpstr>UD OpenACC Hackathon  Team NCI CBIiT</vt:lpstr>
      <vt:lpstr>RNA Structure Optimization with Xray Data</vt:lpstr>
      <vt:lpstr>PowerPoint Presentation</vt:lpstr>
      <vt:lpstr>Open_ACC First Pass Profile</vt:lpstr>
      <vt:lpstr>NVProf </vt:lpstr>
      <vt:lpstr>TASks </vt:lpstr>
      <vt:lpstr>Particle Tracking of Molecular RNAs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Zaki, George (NIH/NCI) [C]</dc:creator>
  <cp:lastModifiedBy>Zaki, George (NIH/NCI) [C]</cp:lastModifiedBy>
  <cp:revision>4</cp:revision>
  <dcterms:created xsi:type="dcterms:W3CDTF">2016-05-02T20:28:41Z</dcterms:created>
  <dcterms:modified xsi:type="dcterms:W3CDTF">2016-05-02T21:04:13Z</dcterms:modified>
</cp:coreProperties>
</file>