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8" r:id="rId3"/>
    <p:sldId id="257" r:id="rId4"/>
    <p:sldId id="260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1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1CEE-AD25-F54E-8E36-54230523B29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4F6A-4C00-574A-9BC8-D67F5BD3B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3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1CEE-AD25-F54E-8E36-54230523B29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4F6A-4C00-574A-9BC8-D67F5BD3B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8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1CEE-AD25-F54E-8E36-54230523B29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4F6A-4C00-574A-9BC8-D67F5BD3B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9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1CEE-AD25-F54E-8E36-54230523B29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4F6A-4C00-574A-9BC8-D67F5BD3B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1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1CEE-AD25-F54E-8E36-54230523B29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4F6A-4C00-574A-9BC8-D67F5BD3B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1CEE-AD25-F54E-8E36-54230523B29D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4F6A-4C00-574A-9BC8-D67F5BD3B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3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1CEE-AD25-F54E-8E36-54230523B29D}" type="datetimeFigureOut">
              <a:rPr lang="en-US" smtClean="0"/>
              <a:t>5/2/16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4F6A-4C00-574A-9BC8-D67F5BD3B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8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1CEE-AD25-F54E-8E36-54230523B29D}" type="datetimeFigureOut">
              <a:rPr lang="en-US" smtClean="0"/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4F6A-4C00-574A-9BC8-D67F5BD3B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6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1CEE-AD25-F54E-8E36-54230523B29D}" type="datetimeFigureOut">
              <a:rPr lang="en-US" smtClean="0"/>
              <a:t>5/2/16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4F6A-4C00-574A-9BC8-D67F5BD3B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0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1CEE-AD25-F54E-8E36-54230523B29D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4F6A-4C00-574A-9BC8-D67F5BD3B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9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1CEE-AD25-F54E-8E36-54230523B29D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4F6A-4C00-574A-9BC8-D67F5BD3B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2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01CEE-AD25-F54E-8E36-54230523B29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D4F6A-4C00-574A-9BC8-D67F5BD3B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8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FUN3D</a:t>
            </a:r>
            <a:endParaRPr lang="en-US" dirty="0"/>
          </a:p>
        </p:txBody>
      </p:sp>
      <p:pic>
        <p:nvPicPr>
          <p:cNvPr id="4" name="Picture 25" descr="NASA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6221" y="1469808"/>
            <a:ext cx="4751559" cy="3918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154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FUN3D Team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302894"/>
              </p:ext>
            </p:extLst>
          </p:nvPr>
        </p:nvGraphicFramePr>
        <p:xfrm>
          <a:off x="1120485" y="2009775"/>
          <a:ext cx="5199063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1968500" imgH="457200" progId="Equation.3">
                  <p:embed/>
                </p:oleObj>
              </mc:Choice>
              <mc:Fallback>
                <p:oleObj name="Equation" r:id="rId3" imgW="1968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0485" y="2009775"/>
                        <a:ext cx="5199063" cy="120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548" y="2009776"/>
            <a:ext cx="1558123" cy="1211872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3809790"/>
            <a:ext cx="8229600" cy="231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4185" y="3809790"/>
            <a:ext cx="71349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Eric Nielsen</a:t>
            </a:r>
          </a:p>
          <a:p>
            <a:r>
              <a:rPr lang="en-US" dirty="0" smtClean="0"/>
              <a:t>Kyle Anderson</a:t>
            </a:r>
          </a:p>
          <a:p>
            <a:r>
              <a:rPr lang="en-US" dirty="0" smtClean="0"/>
              <a:t>Bill Jones</a:t>
            </a:r>
          </a:p>
          <a:p>
            <a:r>
              <a:rPr lang="en-US" dirty="0" smtClean="0"/>
              <a:t>Mohammad </a:t>
            </a:r>
            <a:r>
              <a:rPr lang="en-US" dirty="0" err="1" smtClean="0"/>
              <a:t>Zubair</a:t>
            </a:r>
            <a:endParaRPr lang="en-US" dirty="0" smtClean="0"/>
          </a:p>
          <a:p>
            <a:r>
              <a:rPr lang="en-US" dirty="0" err="1" smtClean="0"/>
              <a:t>Zaak</a:t>
            </a:r>
            <a:r>
              <a:rPr lang="en-US" dirty="0" smtClean="0"/>
              <a:t> </a:t>
            </a:r>
            <a:r>
              <a:rPr lang="en-US" dirty="0" err="1" smtClean="0"/>
              <a:t>Beekman</a:t>
            </a:r>
            <a:endParaRPr lang="en-US" dirty="0" smtClean="0"/>
          </a:p>
          <a:p>
            <a:r>
              <a:rPr lang="en-US" dirty="0" smtClean="0"/>
              <a:t>Sam </a:t>
            </a:r>
            <a:r>
              <a:rPr lang="en-US" dirty="0" err="1" smtClean="0"/>
              <a:t>Khuvis</a:t>
            </a:r>
            <a:endParaRPr lang="en-US" dirty="0" smtClean="0"/>
          </a:p>
          <a:p>
            <a:r>
              <a:rPr lang="en-US" dirty="0" smtClean="0"/>
              <a:t>John </a:t>
            </a:r>
            <a:r>
              <a:rPr lang="en-US" dirty="0" err="1" smtClean="0"/>
              <a:t>Linford</a:t>
            </a:r>
            <a:endParaRPr lang="en-US" dirty="0" smtClean="0"/>
          </a:p>
          <a:p>
            <a:r>
              <a:rPr lang="en-US" dirty="0" err="1" smtClean="0"/>
              <a:t>Piotr</a:t>
            </a:r>
            <a:r>
              <a:rPr lang="en-US" dirty="0" smtClean="0"/>
              <a:t> </a:t>
            </a:r>
            <a:r>
              <a:rPr lang="en-US" dirty="0" err="1" smtClean="0"/>
              <a:t>Luszczek</a:t>
            </a:r>
            <a:endParaRPr lang="en-US" dirty="0" smtClean="0"/>
          </a:p>
          <a:p>
            <a:r>
              <a:rPr lang="en-US" dirty="0" smtClean="0"/>
              <a:t>Justin </a:t>
            </a:r>
            <a:r>
              <a:rPr lang="en-US" dirty="0" err="1" smtClean="0"/>
              <a:t>Luitjens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4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Stencil-based, unstructured mesh, CFD solver</a:t>
            </a:r>
          </a:p>
          <a:p>
            <a:r>
              <a:rPr lang="en-US" dirty="0" smtClean="0"/>
              <a:t>Domain decomposition for parallelism</a:t>
            </a:r>
          </a:p>
          <a:p>
            <a:r>
              <a:rPr lang="en-US" dirty="0" smtClean="0"/>
              <a:t>Vanilla MPI across spatial partitions</a:t>
            </a:r>
          </a:p>
          <a:p>
            <a:r>
              <a:rPr lang="en-US" dirty="0" smtClean="0"/>
              <a:t>Predominantly implicit in time, some explicit</a:t>
            </a:r>
          </a:p>
          <a:p>
            <a:r>
              <a:rPr lang="en-US" dirty="0" smtClean="0"/>
              <a:t>Modern Fortran @ low levels; Python, C, C++ elsewhere</a:t>
            </a:r>
          </a:p>
          <a:p>
            <a:r>
              <a:rPr lang="en-US" dirty="0" smtClean="0"/>
              <a:t>Lots of indirect addressing</a:t>
            </a:r>
          </a:p>
          <a:p>
            <a:pPr lvl="1"/>
            <a:r>
              <a:rPr lang="en-US" dirty="0" smtClean="0"/>
              <a:t>Bandwidth minimization</a:t>
            </a:r>
          </a:p>
          <a:p>
            <a:pPr lvl="1"/>
            <a:r>
              <a:rPr lang="en-US" dirty="0" smtClean="0"/>
              <a:t>Linear algebra mapped to stride – 1 layout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9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Collaborators: NASA, NVIDIA, PGI, </a:t>
            </a:r>
            <a:r>
              <a:rPr lang="en-US" dirty="0" err="1" smtClean="0"/>
              <a:t>ParaTools</a:t>
            </a:r>
            <a:r>
              <a:rPr lang="en-US" dirty="0" smtClean="0"/>
              <a:t>, </a:t>
            </a:r>
            <a:r>
              <a:rPr lang="en-US" dirty="0" err="1" smtClean="0"/>
              <a:t>DoD</a:t>
            </a:r>
            <a:r>
              <a:rPr lang="en-US" dirty="0" smtClean="0"/>
              <a:t> </a:t>
            </a:r>
            <a:r>
              <a:rPr lang="en-US" dirty="0" err="1" smtClean="0"/>
              <a:t>PeTTT</a:t>
            </a:r>
            <a:endParaRPr lang="en-US" dirty="0" smtClean="0"/>
          </a:p>
          <a:p>
            <a:r>
              <a:rPr lang="en-US" dirty="0" smtClean="0"/>
              <a:t>Desktop, mid-range clusters, leadership class HPC @ NASA, DoE, </a:t>
            </a:r>
            <a:r>
              <a:rPr lang="en-US" dirty="0" err="1" smtClean="0"/>
              <a:t>DoD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Scaling studies to 100K CPU cores</a:t>
            </a:r>
          </a:p>
          <a:p>
            <a:r>
              <a:rPr lang="en-US" dirty="0" smtClean="0"/>
              <a:t>Most major operations for </a:t>
            </a:r>
            <a:r>
              <a:rPr lang="en-US" dirty="0" err="1" smtClean="0"/>
              <a:t>timestep</a:t>
            </a:r>
            <a:r>
              <a:rPr lang="en-US" dirty="0" smtClean="0"/>
              <a:t> offloaded to GPU via </a:t>
            </a:r>
            <a:r>
              <a:rPr lang="en-US" dirty="0" err="1" smtClean="0"/>
              <a:t>OpenACC</a:t>
            </a:r>
            <a:r>
              <a:rPr lang="en-US" dirty="0" smtClean="0"/>
              <a:t> and CUDA FORTRAN</a:t>
            </a:r>
          </a:p>
          <a:p>
            <a:pPr lvl="1"/>
            <a:r>
              <a:rPr lang="en-US" dirty="0" smtClean="0"/>
              <a:t>Longtime collaboration with NVIDIA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0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FUN3D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</a:t>
            </a:r>
          </a:p>
          <a:p>
            <a:r>
              <a:rPr lang="en-US" dirty="0" smtClean="0"/>
              <a:t>Domain decomposition</a:t>
            </a:r>
          </a:p>
          <a:p>
            <a:pPr lvl="1"/>
            <a:r>
              <a:rPr lang="en-US" dirty="0" smtClean="0"/>
              <a:t>Metis</a:t>
            </a:r>
          </a:p>
          <a:p>
            <a:pPr lvl="1"/>
            <a:r>
              <a:rPr lang="en-US" dirty="0" err="1" smtClean="0"/>
              <a:t>ParMetis</a:t>
            </a:r>
            <a:endParaRPr lang="en-US" dirty="0" smtClean="0"/>
          </a:p>
          <a:p>
            <a:pPr lvl="1"/>
            <a:r>
              <a:rPr lang="en-US" dirty="0" err="1" smtClean="0"/>
              <a:t>Zoltan</a:t>
            </a:r>
            <a:endParaRPr lang="en-US" dirty="0" smtClean="0"/>
          </a:p>
          <a:p>
            <a:pPr lvl="1"/>
            <a:r>
              <a:rPr lang="en-US" dirty="0" smtClean="0"/>
              <a:t>Others available</a:t>
            </a:r>
          </a:p>
        </p:txBody>
      </p:sp>
    </p:spTree>
    <p:extLst>
      <p:ext uri="{BB962C8B-B14F-4D97-AF65-F5344CB8AC3E}">
        <p14:creationId xmlns:p14="http://schemas.microsoft.com/office/powerpoint/2010/main" val="244878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 descr="NASALogo"/>
          <p:cNvPicPr>
            <a:picLocks noChangeAspect="1" noChangeArrowheads="1"/>
          </p:cNvPicPr>
          <p:nvPr/>
        </p:nvPicPr>
        <p:blipFill>
          <a:blip r:embed="rId2">
            <a:alphaModFix amt="20000"/>
          </a:blip>
          <a:srcRect/>
          <a:stretch>
            <a:fillRect/>
          </a:stretch>
        </p:blipFill>
        <p:spPr bwMode="auto">
          <a:xfrm>
            <a:off x="2196221" y="1469808"/>
            <a:ext cx="4751559" cy="3918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 rot="19267439">
            <a:off x="1391566" y="2102043"/>
            <a:ext cx="6337307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YOU!</a:t>
            </a:r>
            <a:endParaRPr lang="en-US" sz="9600" b="1" cap="none" spc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442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142</Words>
  <Application>Microsoft Macintosh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Microsoft Equation</vt:lpstr>
      <vt:lpstr>FUN3D</vt:lpstr>
      <vt:lpstr>FUN3D Team</vt:lpstr>
      <vt:lpstr>FUN3D</vt:lpstr>
      <vt:lpstr>FUN3D</vt:lpstr>
      <vt:lpstr>FUN3D Dependencies</vt:lpstr>
      <vt:lpstr>PowerPoint Presentation</vt:lpstr>
    </vt:vector>
  </TitlesOfParts>
  <Company>NASA Langley Research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Jones</dc:creator>
  <cp:lastModifiedBy>William Jones</cp:lastModifiedBy>
  <cp:revision>9</cp:revision>
  <dcterms:created xsi:type="dcterms:W3CDTF">2016-05-02T18:32:09Z</dcterms:created>
  <dcterms:modified xsi:type="dcterms:W3CDTF">2016-05-02T20:57:33Z</dcterms:modified>
</cp:coreProperties>
</file>