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6"/>
  </p:normalViewPr>
  <p:slideViewPr>
    <p:cSldViewPr snapToGrid="0" snapToObjects="1">
      <p:cViewPr varScale="1">
        <p:scale>
          <a:sx n="74" d="100"/>
          <a:sy n="74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118C-1D95-DB49-8F7D-741FB9A75F6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412F-36CF-1745-91F6-3229CFCA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Performance Tuning through Directive Selection</a:t>
            </a:r>
          </a:p>
          <a:p>
            <a:endParaRPr lang="en-US" dirty="0" smtClean="0"/>
          </a:p>
          <a:p>
            <a:r>
              <a:rPr lang="en-US" dirty="0" smtClean="0"/>
              <a:t>Cavazos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since 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various optimizations</a:t>
            </a:r>
          </a:p>
          <a:p>
            <a:pPr lvl="1"/>
            <a:r>
              <a:rPr lang="en-US" dirty="0" smtClean="0"/>
              <a:t>Tiling (required 16.4+)</a:t>
            </a:r>
          </a:p>
          <a:p>
            <a:pPr lvl="1"/>
            <a:r>
              <a:rPr lang="en-US" dirty="0" smtClean="0"/>
              <a:t>Kernels directive with loop independent</a:t>
            </a:r>
          </a:p>
          <a:p>
            <a:pPr lvl="1"/>
            <a:r>
              <a:rPr lang="en-US" dirty="0" smtClean="0"/>
              <a:t>(PGI extension) nested gangs</a:t>
            </a:r>
          </a:p>
          <a:p>
            <a:pPr lvl="1"/>
            <a:r>
              <a:rPr lang="en-US" dirty="0" smtClean="0"/>
              <a:t>Manual Loop Fission (improvement on uniform-sized trees)</a:t>
            </a:r>
          </a:p>
          <a:p>
            <a:pPr lvl="1"/>
            <a:r>
              <a:rPr lang="en-US" dirty="0" smtClean="0"/>
              <a:t>Managed Memory</a:t>
            </a:r>
          </a:p>
          <a:p>
            <a:pPr lvl="1"/>
            <a:r>
              <a:rPr lang="en-US" dirty="0" smtClean="0"/>
              <a:t>Pinned Memory</a:t>
            </a:r>
          </a:p>
          <a:p>
            <a:pPr lvl="1"/>
            <a:r>
              <a:rPr lang="en-US" dirty="0" smtClean="0"/>
              <a:t>L2 Cache, L1 Cache</a:t>
            </a:r>
          </a:p>
          <a:p>
            <a:pPr lvl="1"/>
            <a:r>
              <a:rPr lang="en-US" dirty="0" smtClean="0"/>
              <a:t>Adjusting worker/vector levels</a:t>
            </a:r>
          </a:p>
          <a:p>
            <a:r>
              <a:rPr lang="en-US" dirty="0" smtClean="0"/>
              <a:t>Banged head against wall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96901"/>
            <a:ext cx="10515600" cy="1325563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826" y="314102"/>
            <a:ext cx="10515600" cy="1953895"/>
          </a:xfrm>
        </p:spPr>
        <p:txBody>
          <a:bodyPr/>
          <a:lstStyle/>
          <a:p>
            <a:r>
              <a:rPr lang="en-US" dirty="0" smtClean="0"/>
              <a:t>Super minor improvement with graphs (on average)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0.1% for dataset size of N=500</a:t>
            </a:r>
          </a:p>
          <a:p>
            <a:r>
              <a:rPr lang="en-US" dirty="0" smtClean="0"/>
              <a:t>Compiler bug (still creating MWE for submission)</a:t>
            </a:r>
          </a:p>
          <a:p>
            <a:pPr lvl="1"/>
            <a:r>
              <a:rPr lang="en-US" dirty="0" smtClean="0"/>
              <a:t>General pattern: worker reduction followed by vector reduction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328" y="2325174"/>
            <a:ext cx="1130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pragma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parallel loop collapse(2) gang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i1 = 0; i1 &lt; size1; ++i1) {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i2 = 0; i2 &lt; size2; ++i2) {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= 0.0f;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    #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loop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worker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reduction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(+: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de-DE" b="1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j2 = 0; j2 &lt; sizes2[i2]; ++j2)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1.0f;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  #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pragma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loop vector reduction(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min,localSim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j1 = 0; j1 &lt; sizes1[i1]; ++j1) {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fminf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simFun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(data1[o2[i1]+j1], data2[o2[i2]+j2].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fv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globalSim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+= (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localSim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delta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Consolas</vt:lpstr>
      <vt:lpstr>Arial</vt:lpstr>
      <vt:lpstr>Office Theme</vt:lpstr>
      <vt:lpstr>Scrum Day 4</vt:lpstr>
      <vt:lpstr>Status since yesterday</vt:lpstr>
      <vt:lpstr>Outcomes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Day 4</dc:title>
  <dc:creator>William Killian</dc:creator>
  <cp:lastModifiedBy>William Killian</cp:lastModifiedBy>
  <cp:revision>2</cp:revision>
  <dcterms:created xsi:type="dcterms:W3CDTF">2016-05-05T19:02:42Z</dcterms:created>
  <dcterms:modified xsi:type="dcterms:W3CDTF">2016-05-05T19:15:29Z</dcterms:modified>
</cp:coreProperties>
</file>