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62" r:id="rId8"/>
    <p:sldId id="260" r:id="rId9"/>
    <p:sldId id="267" r:id="rId10"/>
    <p:sldId id="268" r:id="rId11"/>
    <p:sldId id="26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A77A-3B48-41AD-9A84-068A9C9E9945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8668" y="576501"/>
            <a:ext cx="7606665" cy="5715885"/>
            <a:chOff x="768668" y="576501"/>
            <a:chExt cx="7606665" cy="57158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68" y="576501"/>
              <a:ext cx="7606665" cy="570499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68668" y="587387"/>
              <a:ext cx="7606665" cy="5704999"/>
            </a:xfrm>
            <a:prstGeom prst="rect">
              <a:avLst/>
            </a:prstGeom>
            <a:solidFill>
              <a:schemeClr val="bg1">
                <a:lumMod val="95000"/>
                <a:alpha val="7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Model 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4572000"/>
            <a:ext cx="7744968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Presentation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Klein Research Group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Mentor: </a:t>
            </a:r>
            <a:r>
              <a:rPr lang="en-US" dirty="0" smtClean="0">
                <a:solidFill>
                  <a:schemeClr val="tx1"/>
                </a:solidFill>
              </a:rPr>
              <a:t>Mathew </a:t>
            </a:r>
            <a:r>
              <a:rPr lang="en-US" dirty="0" err="1" smtClean="0">
                <a:solidFill>
                  <a:schemeClr val="tx1"/>
                </a:solidFill>
              </a:rPr>
              <a:t>Colgrove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Department of Chemical and Biomolecular Engineering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CVODEs that has a GPU based LU decomposition</a:t>
            </a:r>
          </a:p>
          <a:p>
            <a:pPr lvl="1"/>
            <a:r>
              <a:rPr lang="en-US" dirty="0" smtClean="0"/>
              <a:t>CUDA</a:t>
            </a:r>
          </a:p>
          <a:p>
            <a:r>
              <a:rPr lang="en-US" dirty="0" smtClean="0"/>
              <a:t>Change dynamic model builder and legacy codes to increase performance</a:t>
            </a:r>
          </a:p>
          <a:p>
            <a:r>
              <a:rPr lang="en-US" dirty="0" smtClean="0"/>
              <a:t>Switch research groups computationally heavy programs to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7.5 Toolkit on everything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20" y="1600200"/>
            <a:ext cx="6805959" cy="4525963"/>
          </a:xfrm>
        </p:spPr>
      </p:pic>
    </p:spTree>
    <p:extLst>
      <p:ext uri="{BB962C8B-B14F-4D97-AF65-F5344CB8AC3E}">
        <p14:creationId xmlns:p14="http://schemas.microsoft.com/office/powerpoint/2010/main" val="40317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advantage of HPC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about coding in the GPU</a:t>
            </a:r>
          </a:p>
          <a:p>
            <a:pPr lvl="1"/>
            <a:r>
              <a:rPr lang="en-US" dirty="0" err="1" smtClean="0"/>
              <a:t>OpenACC</a:t>
            </a:r>
            <a:endParaRPr lang="en-US" dirty="0" smtClean="0"/>
          </a:p>
          <a:p>
            <a:pPr lvl="1"/>
            <a:r>
              <a:rPr lang="en-US" dirty="0" smtClean="0"/>
              <a:t>CUDA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 up our programs (Single Model Runs)</a:t>
            </a:r>
          </a:p>
          <a:p>
            <a:pPr lvl="1"/>
            <a:r>
              <a:rPr lang="en-US" dirty="0" smtClean="0"/>
              <a:t>Parallelizing</a:t>
            </a:r>
          </a:p>
          <a:p>
            <a:pPr lvl="2"/>
            <a:r>
              <a:rPr lang="en-US" dirty="0" smtClean="0"/>
              <a:t>GPU</a:t>
            </a:r>
          </a:p>
          <a:p>
            <a:pPr lvl="2"/>
            <a:r>
              <a:rPr lang="en-US" dirty="0" smtClean="0"/>
              <a:t>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33600"/>
            <a:ext cx="3705225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748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Image URL</a:t>
            </a:r>
            <a:r>
              <a:rPr lang="en-US" dirty="0" smtClean="0"/>
              <a:t>: http://www.nvidia.com/content/tesla/images/tesla-k20-series.jpg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Windows to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Windows environment</a:t>
            </a:r>
          </a:p>
          <a:p>
            <a:pPr lvl="1"/>
            <a:r>
              <a:rPr lang="en-US" dirty="0" smtClean="0"/>
              <a:t>Cygwin </a:t>
            </a:r>
          </a:p>
          <a:p>
            <a:pPr lvl="1"/>
            <a:r>
              <a:rPr lang="en-US" dirty="0" smtClean="0"/>
              <a:t>Visual Studio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Compiler settings: debug mode?</a:t>
            </a:r>
          </a:p>
          <a:p>
            <a:pPr lvl="1"/>
            <a:r>
              <a:rPr lang="en-US" dirty="0" smtClean="0"/>
              <a:t>Compiler optimization</a:t>
            </a:r>
          </a:p>
          <a:p>
            <a:r>
              <a:rPr lang="en-US" dirty="0" smtClean="0"/>
              <a:t>New compiler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PGI Compiler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2" y="1600200"/>
            <a:ext cx="4236351" cy="2907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4473001" cy="20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program that builds chemical reactor models based on user file input</a:t>
            </a:r>
          </a:p>
          <a:p>
            <a:r>
              <a:rPr lang="en-US" dirty="0" smtClean="0"/>
              <a:t>Runs on both Metis and Farber</a:t>
            </a:r>
          </a:p>
          <a:p>
            <a:r>
              <a:rPr lang="en-US" dirty="0" smtClean="0"/>
              <a:t>Performance Gains</a:t>
            </a:r>
          </a:p>
          <a:p>
            <a:pPr lvl="1"/>
            <a:r>
              <a:rPr lang="en-US" dirty="0" smtClean="0"/>
              <a:t>Compiler Optimization PGI compiler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Model build: 15 second 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~ </a:t>
            </a:r>
            <a:r>
              <a:rPr lang="en-US" b="1" dirty="0" smtClean="0"/>
              <a:t>1 second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ODE solution: 30 seconds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~ </a:t>
            </a:r>
            <a:r>
              <a:rPr lang="en-US" b="1" dirty="0" smtClean="0"/>
              <a:t>2 seconds</a:t>
            </a:r>
            <a:r>
              <a:rPr lang="en-US" dirty="0" smtClean="0"/>
              <a:t> (Non-stiff) </a:t>
            </a:r>
            <a:br>
              <a:rPr lang="en-US" dirty="0" smtClean="0"/>
            </a:br>
            <a:r>
              <a:rPr lang="en-US" b="1" dirty="0" smtClean="0"/>
              <a:t>~ 8 seconds </a:t>
            </a:r>
            <a:r>
              <a:rPr lang="en-US" dirty="0" smtClean="0"/>
              <a:t>(increase in stiffness)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Model of </a:t>
            </a:r>
            <a:r>
              <a:rPr lang="en-US" dirty="0" err="1" smtClean="0"/>
              <a:t>Naptha</a:t>
            </a:r>
            <a:r>
              <a:rPr lang="en-US" dirty="0" smtClean="0"/>
              <a:t> in a Continuous Catalytic Reformer</a:t>
            </a:r>
          </a:p>
          <a:p>
            <a:r>
              <a:rPr lang="en-US" dirty="0" smtClean="0"/>
              <a:t>Runs on Farber</a:t>
            </a:r>
          </a:p>
          <a:p>
            <a:r>
              <a:rPr lang="en-US" dirty="0" smtClean="0"/>
              <a:t>Performance Gains</a:t>
            </a:r>
          </a:p>
          <a:p>
            <a:pPr lvl="1"/>
            <a:r>
              <a:rPr lang="en-US" dirty="0" smtClean="0"/>
              <a:t>Compiler optimization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On our local desktop “server” on Cygwin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45 seconds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PGI compiler optimizations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29 seconds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21" y="2090818"/>
            <a:ext cx="3913336" cy="2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of Dynamic Model Builder</a:t>
            </a:r>
          </a:p>
          <a:p>
            <a:pPr lvl="1"/>
            <a:r>
              <a:rPr lang="en-US" dirty="0" smtClean="0"/>
              <a:t>40% time in the Implicit ODE solvers LU decomposition</a:t>
            </a:r>
          </a:p>
          <a:p>
            <a:r>
              <a:rPr lang="en-US" dirty="0" smtClean="0"/>
              <a:t>Profiling of Legacy Code</a:t>
            </a:r>
          </a:p>
          <a:p>
            <a:pPr lvl="1"/>
            <a:r>
              <a:rPr lang="en-US" dirty="0" smtClean="0"/>
              <a:t>70% time in the Implicit ODE solvers LU decomposition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5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Alter Current ODE Solver (CVODEs)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to another ODE solver with GPU support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5638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980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Attempt 1: </a:t>
            </a:r>
            <a:br>
              <a:rPr lang="en-US" dirty="0" smtClean="0"/>
            </a:br>
            <a:r>
              <a:rPr lang="en-US" dirty="0" smtClean="0"/>
              <a:t>Open ACC</a:t>
            </a:r>
          </a:p>
          <a:p>
            <a:pPr lvl="1"/>
            <a:r>
              <a:rPr lang="en-US" dirty="0" smtClean="0"/>
              <a:t>CVODEs LU Decomposition did not parallelize well</a:t>
            </a:r>
          </a:p>
          <a:p>
            <a:r>
              <a:rPr lang="en-US" dirty="0" smtClean="0"/>
              <a:t>Attempt 2: </a:t>
            </a:r>
            <a:br>
              <a:rPr lang="en-US" dirty="0" smtClean="0"/>
            </a:br>
            <a:r>
              <a:rPr lang="en-US" dirty="0" smtClean="0"/>
              <a:t>CUDA LAPACK LU Decomposition</a:t>
            </a:r>
          </a:p>
          <a:p>
            <a:pPr lvl="1"/>
            <a:r>
              <a:rPr lang="en-US" dirty="0" smtClean="0"/>
              <a:t>Applied C++ example to CVODEs code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06" y="1228805"/>
            <a:ext cx="4996994" cy="56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made the change from Metis to Farber (UD Cluster)</a:t>
            </a:r>
          </a:p>
          <a:p>
            <a:r>
              <a:rPr lang="en-US" dirty="0" smtClean="0"/>
              <a:t>We put in the request for the NVIDIA CUDA Toolkit 7.5</a:t>
            </a:r>
          </a:p>
          <a:p>
            <a:pPr lvl="1"/>
            <a:r>
              <a:rPr lang="en-US" dirty="0" smtClean="0"/>
              <a:t>Need to test if changes are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273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Dynamic Model Builders</vt:lpstr>
      <vt:lpstr>Goals</vt:lpstr>
      <vt:lpstr>Going from Windows to Linux</vt:lpstr>
      <vt:lpstr>Dynamic Model Builder</vt:lpstr>
      <vt:lpstr>Legacy Code</vt:lpstr>
      <vt:lpstr>Profiling</vt:lpstr>
      <vt:lpstr>ODE Solver</vt:lpstr>
      <vt:lpstr>Parallelization Attempts</vt:lpstr>
      <vt:lpstr>Current Status</vt:lpstr>
      <vt:lpstr>Future Goals</vt:lpstr>
      <vt:lpstr>Recommendations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 Builders</dc:title>
  <dc:creator>Mike Klein</dc:creator>
  <cp:lastModifiedBy>Mike Klein</cp:lastModifiedBy>
  <cp:revision>25</cp:revision>
  <dcterms:created xsi:type="dcterms:W3CDTF">2016-05-04T18:46:39Z</dcterms:created>
  <dcterms:modified xsi:type="dcterms:W3CDTF">2016-05-06T14:22:27Z</dcterms:modified>
</cp:coreProperties>
</file>