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6"/>
  </p:normalViewPr>
  <p:slideViewPr>
    <p:cSldViewPr snapToGrid="0" snapToObjects="1">
      <p:cViewPr varScale="1">
        <p:scale>
          <a:sx n="74" d="100"/>
          <a:sy n="74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15EB-1E08-4846-A966-3F655C7A607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nvprof</a:t>
            </a:r>
            <a:r>
              <a:rPr lang="en-US" dirty="0" smtClean="0"/>
              <a:t> was our hero!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(Cavazos Lab Team)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Successful </a:t>
            </a:r>
            <a:r>
              <a:rPr lang="en-US" dirty="0" err="1" smtClean="0"/>
              <a:t>OpenACC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Added data partitioning (helps to scale to hybrid/distributed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targeting multicore with </a:t>
            </a:r>
            <a:r>
              <a:rPr lang="en-US" dirty="0" err="1" smtClean="0"/>
              <a:t>OpenACC</a:t>
            </a:r>
            <a:r>
              <a:rPr lang="en-US" dirty="0" smtClean="0"/>
              <a:t>!</a:t>
            </a:r>
          </a:p>
          <a:p>
            <a:r>
              <a:rPr lang="en-US" dirty="0" smtClean="0"/>
              <a:t>Haswell-E </a:t>
            </a:r>
            <a:r>
              <a:rPr lang="en-US" dirty="0" smtClean="0"/>
              <a:t>i7-5930K + GTX 970 </a:t>
            </a:r>
            <a:r>
              <a:rPr lang="en-US" dirty="0" smtClean="0"/>
              <a:t>beats </a:t>
            </a:r>
            <a:r>
              <a:rPr lang="en-US" dirty="0" smtClean="0"/>
              <a:t>Bulldozer + </a:t>
            </a:r>
            <a:r>
              <a:rPr lang="en-US" dirty="0" smtClean="0"/>
              <a:t>K20X (SP workload)</a:t>
            </a:r>
          </a:p>
          <a:p>
            <a:r>
              <a:rPr lang="en-US" dirty="0" smtClean="0"/>
              <a:t>Learned/applied various </a:t>
            </a:r>
            <a:r>
              <a:rPr lang="en-US" dirty="0"/>
              <a:t>optimizations</a:t>
            </a:r>
          </a:p>
          <a:p>
            <a:pPr lvl="1"/>
            <a:r>
              <a:rPr lang="en-US" dirty="0" smtClean="0"/>
              <a:t>Tiling, kernels, nested gangs, manual loop fission, managed memory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vprof</a:t>
            </a:r>
            <a:r>
              <a:rPr lang="en-US" dirty="0" smtClean="0"/>
              <a:t> + experts helped us improve occupancy </a:t>
            </a:r>
            <a:r>
              <a:rPr lang="en-US" dirty="0" smtClean="0">
                <a:sym typeface="Wingdings"/>
              </a:rPr>
              <a:t> 100%</a:t>
            </a:r>
          </a:p>
          <a:p>
            <a:r>
              <a:rPr lang="en-US" dirty="0" smtClean="0">
                <a:sym typeface="Wingdings"/>
              </a:rPr>
              <a:t>2.04% of peak performance on GTX 970</a:t>
            </a:r>
          </a:p>
          <a:p>
            <a:pPr lvl="1"/>
            <a:r>
              <a:rPr lang="en-US" dirty="0" smtClean="0">
                <a:sym typeface="Wingdings"/>
              </a:rPr>
              <a:t>BUT FMA doesn’t apply to our kernel  4.08%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6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89587"/>
              </p:ext>
            </p:extLst>
          </p:nvPr>
        </p:nvGraphicFramePr>
        <p:xfrm>
          <a:off x="838200" y="1667879"/>
          <a:ext cx="7010400" cy="13575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4525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OpenMP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OpenACC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5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 anchor="ctr"/>
                </a:tc>
              </a:tr>
              <a:tr h="4525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</a:t>
                      </a:r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102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 Results (ordered data + register limit)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27416"/>
              </p:ext>
            </p:extLst>
          </p:nvPr>
        </p:nvGraphicFramePr>
        <p:xfrm>
          <a:off x="838200" y="4404983"/>
          <a:ext cx="7010400" cy="13575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4525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OpenMP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OpenACC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5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 anchor="ctr"/>
                </a:tc>
              </a:tr>
              <a:tr h="4525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</a:t>
                      </a:r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59.72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xplosion 1 6"/>
          <p:cNvSpPr/>
          <p:nvPr/>
        </p:nvSpPr>
        <p:spPr>
          <a:xfrm>
            <a:off x="8424672" y="4207546"/>
            <a:ext cx="2929128" cy="2245013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+31.4%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107393" y="1561800"/>
            <a:ext cx="386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GTX 970 + PGI 16.4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OpenACC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I7-5930K + ICC 16.0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OpenMP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(a smaller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825625"/>
            <a:ext cx="1150763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Invocations                               Metric Name                        Metric Description         Min         Max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Avg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Device "GeForce GTX 970 (0)"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Kernel: _Z17computeSimilarityPK7SubtreePKiS3_iiiiPff_94_gpu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sm_efficiency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  Multiprocessor Activity      99.93%      99.93%      99.93%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achieved_occupancy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       Achieved Occupancy    0.997569    0.997569    0.997569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branch_efficiency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        Branch Efficiency      94.33%      94.33%      94.33%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warp_execution_efficiency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Warp Execution Efficiency      24.67%      24.67%      24.67%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warp_nonpred_execution_efficiency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Warp Non-Predicated Execution Efficiency      23.35%      23.35%      23.35%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gld_throughput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   Global Load Throughput  176.84GB/s  176.84GB/s  176.84GB/s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gst_throughput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     Global Store Throughput  9.8684MB/s  9.8684MB/s  9.8684MB/s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gld_efficiency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Global Memory Load Efficiency      11.46%      11.46%      11.46%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gst_efficiency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Global Memory Store Efficiency      12.50%      12.50%      12.50%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flop_count_sp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Floating Point Operations(Single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Precisi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2.1481e+10  2.1481e+10  2.1481e+10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1                  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flop_sp_efficiency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  FLOP Efficiency(Peak Single)       2.04%       2.04%       2.04%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 the rescue! (1000x1000)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Accelerator Kernel Timing data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home/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wkillian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fsk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-hackathon/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fsk.cpp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_Z17computeSimilarityPK7SubtreePKiS3_iiiiPff  NVIDIA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devicenum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time(us): 59,716,730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94: compute region reached 1 time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94: kernel launched 1 time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  grid: [65535]  block: [128]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   device time(us): total=59,716,730 max=59,716,730 min=59,716,730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=59,716,730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  elapsed time(us): total=59,730,860 max=59,730,860 min=59,730,860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=59,730,860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94: data region reached 2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times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optimizations we had</a:t>
            </a:r>
          </a:p>
          <a:p>
            <a:r>
              <a:rPr lang="en-US" dirty="0" smtClean="0"/>
              <a:t>Still relying on synthetic dataset</a:t>
            </a:r>
          </a:p>
          <a:p>
            <a:r>
              <a:rPr lang="en-US" dirty="0" smtClean="0"/>
              <a:t>Original implementation had computation bugs which changed our code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reductions didn’t work</a:t>
            </a:r>
          </a:p>
          <a:p>
            <a:pPr lvl="1"/>
            <a:r>
              <a:rPr lang="en-US" dirty="0" smtClean="0"/>
              <a:t>Compiler 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846" y="3585714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for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 for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   for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0" y="3585714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for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for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for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96" y="0"/>
            <a:ext cx="10515600" cy="1325563"/>
          </a:xfrm>
        </p:spPr>
        <p:txBody>
          <a:bodyPr/>
          <a:lstStyle/>
          <a:p>
            <a:r>
              <a:rPr lang="en-US" dirty="0" smtClean="0"/>
              <a:t>Final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6" y="966159"/>
            <a:ext cx="11095008" cy="57451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#pragma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parallel </a:t>
            </a:r>
            <a:r>
              <a:rPr lang="en-US" sz="1200" b="1" dirty="0" err="1" smtClean="0">
                <a:latin typeface="Consolas" charset="0"/>
                <a:ea typeface="Consolas" charset="0"/>
                <a:cs typeface="Consolas" charset="0"/>
              </a:rPr>
              <a:t>copyin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(data1[0:binSize1],data2[0:binSize2],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 offsets1[0:size1],offsets2[0:size2],sizes1[0:size1],sizes2[0:size2]),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err="1" smtClean="0">
                <a:latin typeface="Consolas" charset="0"/>
                <a:ea typeface="Consolas" charset="0"/>
                <a:cs typeface="Consolas" charset="0"/>
              </a:rPr>
              <a:t>copyout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(sim[0:size1*size2]) loop collapse(2) gang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i1 = 0; i1 &lt; size1; ++i1)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i2 = 0; i2 &lt; size2; ++i2)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0.0f;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#pragma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loop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j1 = 0; j1 &lt; sizes1 [i1]; ++j1)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1.0f;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j2 = 0; j2 &lt; sizes2 [i2]; ++j2)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fminf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simFunc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(data1 [offsets1 [i1] + j1].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fv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data2 [offsets2 [i2] + j2].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fv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+=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&lt; delta);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#pragma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loop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j2 = 0; j2 &lt; sizes2 [i2]; ++j2)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1.0f;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j1 = 0; j1 &lt; sizes1 [i1]; ++j1)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fminf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simFunc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(data1 [offsets1 [i1] + j1].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fv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data2 [offsets2 [i2] + j2].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fv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+=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&lt; delta);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sim[size1 * i2 + i1] = 1.0f -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/ (sizes1[i1] + sizes2[i2]);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execution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en-US" dirty="0" err="1" smtClean="0"/>
              <a:t>OpenACC</a:t>
            </a:r>
            <a:r>
              <a:rPr lang="en-US" dirty="0" smtClean="0"/>
              <a:t> + concurrent host workload execution</a:t>
            </a:r>
          </a:p>
          <a:p>
            <a:r>
              <a:rPr lang="en-US" dirty="0" smtClean="0"/>
              <a:t>Distributed execution with MPI / blocking</a:t>
            </a:r>
          </a:p>
          <a:p>
            <a:pPr lvl="1"/>
            <a:r>
              <a:rPr lang="en-US" dirty="0" smtClean="0"/>
              <a:t>End-to-end time of ~60s for 1000x1000</a:t>
            </a:r>
          </a:p>
          <a:p>
            <a:pPr lvl="1"/>
            <a:r>
              <a:rPr lang="en-US" dirty="0" smtClean="0"/>
              <a:t>Dataset size is N=23K and performs O(N</a:t>
            </a:r>
            <a:r>
              <a:rPr lang="en-US" baseline="30000" dirty="0" smtClean="0"/>
              <a:t>2</a:t>
            </a:r>
            <a:r>
              <a:rPr lang="en-US" dirty="0" smtClean="0"/>
              <a:t>) operations per data</a:t>
            </a:r>
          </a:p>
          <a:p>
            <a:pPr lvl="2"/>
            <a:r>
              <a:rPr lang="en-US" dirty="0" smtClean="0"/>
              <a:t>~500x increase in computation</a:t>
            </a:r>
          </a:p>
          <a:p>
            <a:r>
              <a:rPr lang="en-US" dirty="0" smtClean="0"/>
              <a:t>Continue to tune low-level parameters by leveraging output of </a:t>
            </a:r>
            <a:r>
              <a:rPr lang="en-US" dirty="0" err="1" smtClean="0"/>
              <a:t>nvprof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618</Words>
  <Application>Microsoft Macintosh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Consolas</vt:lpstr>
      <vt:lpstr>Wingdings</vt:lpstr>
      <vt:lpstr>Arial</vt:lpstr>
      <vt:lpstr>Office Theme</vt:lpstr>
      <vt:lpstr>Project Update</vt:lpstr>
      <vt:lpstr>Accomplishments</vt:lpstr>
      <vt:lpstr>Old Results</vt:lpstr>
      <vt:lpstr>Profiling (a smaller dataset)</vt:lpstr>
      <vt:lpstr>Profiling to the rescue! (1000x1000)</vt:lpstr>
      <vt:lpstr>What didn’t work out</vt:lpstr>
      <vt:lpstr>Final Code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Update Day 3</dc:title>
  <dc:creator>William Killian</dc:creator>
  <cp:lastModifiedBy>William Killian</cp:lastModifiedBy>
  <cp:revision>17</cp:revision>
  <dcterms:created xsi:type="dcterms:W3CDTF">2016-05-04T19:18:59Z</dcterms:created>
  <dcterms:modified xsi:type="dcterms:W3CDTF">2016-05-06T15:10:53Z</dcterms:modified>
</cp:coreProperties>
</file>