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5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8D3D-45D1-4BDD-B767-3A9ADA31FF1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7CB7-CBBC-43F1-B5DF-B69BF16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Model 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Department of Chemical and Biomolecular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Model Builder code has been compiled on Titan</a:t>
            </a:r>
          </a:p>
          <a:p>
            <a:r>
              <a:rPr lang="en-US" dirty="0" smtClean="0"/>
              <a:t>Run time – once thru reactor simulation</a:t>
            </a:r>
          </a:p>
          <a:p>
            <a:pPr lvl="1"/>
            <a:r>
              <a:rPr lang="en-US" dirty="0" smtClean="0"/>
              <a:t>40 seconds on Windows</a:t>
            </a:r>
          </a:p>
          <a:p>
            <a:pPr lvl="2"/>
            <a:r>
              <a:rPr lang="en-US" dirty="0" smtClean="0"/>
              <a:t>Visual C++ compiler </a:t>
            </a:r>
          </a:p>
          <a:p>
            <a:pPr lvl="2"/>
            <a:r>
              <a:rPr lang="en-US" dirty="0" smtClean="0"/>
              <a:t>Debug mode (need to test release)</a:t>
            </a:r>
            <a:endParaRPr lang="en-US" dirty="0" smtClean="0"/>
          </a:p>
          <a:p>
            <a:pPr lvl="1"/>
            <a:r>
              <a:rPr lang="en-US" dirty="0" smtClean="0"/>
              <a:t>4 seconds on Titan</a:t>
            </a:r>
          </a:p>
          <a:p>
            <a:pPr lvl="2"/>
            <a:r>
              <a:rPr lang="en-US" dirty="0" smtClean="0"/>
              <a:t>PGI compiler</a:t>
            </a:r>
          </a:p>
        </p:txBody>
      </p:sp>
    </p:spTree>
    <p:extLst>
      <p:ext uri="{BB962C8B-B14F-4D97-AF65-F5344CB8AC3E}">
        <p14:creationId xmlns:p14="http://schemas.microsoft.com/office/powerpoint/2010/main" val="381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-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benchmark requires longer runtime</a:t>
            </a:r>
          </a:p>
          <a:p>
            <a:pPr lvl="1"/>
            <a:r>
              <a:rPr lang="en-US" dirty="0" smtClean="0"/>
              <a:t>Run parameter tuning on current, small model</a:t>
            </a:r>
          </a:p>
          <a:p>
            <a:pPr lvl="2"/>
            <a:r>
              <a:rPr lang="en-US" dirty="0" smtClean="0"/>
              <a:t>Many solutions of the model, varying kinetic parameters</a:t>
            </a:r>
          </a:p>
          <a:p>
            <a:pPr lvl="2"/>
            <a:r>
              <a:rPr lang="en-US" dirty="0" smtClean="0"/>
              <a:t>A bit hard to benchmark because the tuning algorithm has some fundamental randomness. </a:t>
            </a:r>
          </a:p>
          <a:p>
            <a:pPr lvl="1"/>
            <a:r>
              <a:rPr lang="en-US" dirty="0" smtClean="0"/>
              <a:t>Run Dynamic Model Builder on a larger model</a:t>
            </a:r>
          </a:p>
          <a:p>
            <a:pPr lvl="2"/>
            <a:r>
              <a:rPr lang="en-US" dirty="0" smtClean="0"/>
              <a:t>Once-thru model run,  more differential equations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–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886200"/>
          </a:xfrm>
        </p:spPr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CuSolver</a:t>
            </a:r>
            <a:r>
              <a:rPr lang="en-US" dirty="0" smtClean="0"/>
              <a:t> in ODE solver</a:t>
            </a:r>
          </a:p>
          <a:p>
            <a:pPr lvl="1"/>
            <a:r>
              <a:rPr lang="en-US" dirty="0" smtClean="0"/>
              <a:t>Goal: Add LU Decomposition from </a:t>
            </a:r>
            <a:r>
              <a:rPr lang="en-US" dirty="0" err="1" smtClean="0"/>
              <a:t>CuSolver</a:t>
            </a:r>
            <a:r>
              <a:rPr lang="en-US" dirty="0" smtClean="0"/>
              <a:t> to our ODE solver package</a:t>
            </a:r>
          </a:p>
          <a:p>
            <a:pPr lvl="1"/>
            <a:r>
              <a:rPr lang="en-US" dirty="0" smtClean="0"/>
              <a:t>Currently still writing, need to debug after benchmarking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lh4.googleusercontent.com/-e0RJRspAZtg/Vyj6PbUcVyI/AAAAAAAAEGI/SaLRIeCIWHca_OZWFaVGgSapK9oF8IToQCL0B/w1194-h517-no/2016-05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38600"/>
            <a:ext cx="6180364" cy="267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Dynamic Model Builders</vt:lpstr>
      <vt:lpstr>Current Status</vt:lpstr>
      <vt:lpstr>Current Work - Benchmarking</vt:lpstr>
      <vt:lpstr>Current Work – GPU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 Builders</dc:title>
  <dc:creator>Mike Klein</dc:creator>
  <cp:lastModifiedBy>Mike Klein</cp:lastModifiedBy>
  <cp:revision>5</cp:revision>
  <dcterms:created xsi:type="dcterms:W3CDTF">2016-05-03T19:06:43Z</dcterms:created>
  <dcterms:modified xsi:type="dcterms:W3CDTF">2016-05-03T19:27:32Z</dcterms:modified>
</cp:coreProperties>
</file>