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53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151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60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60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29540"/>
            <a:ext cx="8229600" cy="8868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012"/>
            <a:ext cx="8229600" cy="7536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642"/>
            <a:ext cx="4040188" cy="5243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395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642"/>
            <a:ext cx="4041775" cy="5243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395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456"/>
            <a:ext cx="3008313" cy="1039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32456"/>
            <a:ext cx="5111750" cy="51937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71481"/>
            <a:ext cx="3008313" cy="41546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9993"/>
            <a:ext cx="5486400" cy="3537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36710"/>
            <a:ext cx="8229600" cy="126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46401"/>
            <a:ext cx="8229600" cy="347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596-4909-634E-9277-8129B5C72CDC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  <a:t>Leveraging </a:t>
            </a:r>
            <a:r>
              <a:rPr lang="en-US" sz="4800" smtClean="0">
                <a:solidFill>
                  <a:schemeClr val="bg1"/>
                </a:solidFill>
                <a:latin typeface="Calibri"/>
                <a:cs typeface="Calibri"/>
              </a:rPr>
              <a:t>Similarity Analysis on </a:t>
            </a:r>
            <a:r>
              <a:rPr lang="en-US" sz="4800" dirty="0" smtClean="0">
                <a:solidFill>
                  <a:schemeClr val="bg1"/>
                </a:solidFill>
                <a:latin typeface="Calibri"/>
                <a:cs typeface="Calibri"/>
              </a:rPr>
              <a:t>HPC Systems for Malware Detection and Classification</a:t>
            </a:r>
            <a:endParaRPr lang="en-US" sz="4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Robert Searles and William Killian</a:t>
            </a:r>
          </a:p>
          <a:p>
            <a:pPr lvl="0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Computer and Information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Sciences</a:t>
            </a:r>
          </a:p>
          <a:p>
            <a:pPr lvl="0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Mentor: Matt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Otten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 information to characterize unseen applications</a:t>
            </a:r>
          </a:p>
          <a:p>
            <a:endParaRPr lang="en-US" dirty="0"/>
          </a:p>
          <a:p>
            <a:r>
              <a:rPr lang="en-US" dirty="0" smtClean="0"/>
              <a:t>Problem – expensive</a:t>
            </a:r>
          </a:p>
          <a:p>
            <a:pPr lvl="1"/>
            <a:r>
              <a:rPr lang="en-US" dirty="0" smtClean="0"/>
              <a:t>Each new program we analyze needs to be compared to entire dataset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6401"/>
            <a:ext cx="8229600" cy="3708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Extracted function call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Graph Pruning (to trees)</a:t>
            </a:r>
          </a:p>
          <a:p>
            <a:pPr lvl="1"/>
            <a:r>
              <a:rPr lang="en-US" dirty="0" smtClean="0"/>
              <a:t>Why? Trees &lt;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Subtree Encoding</a:t>
            </a:r>
          </a:p>
          <a:p>
            <a:pPr lvl="1"/>
            <a:r>
              <a:rPr lang="en-US" dirty="0" smtClean="0"/>
              <a:t>Combine feature vectors to represent subtrees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3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function for subtrees</a:t>
            </a:r>
          </a:p>
          <a:p>
            <a:endParaRPr lang="en-US" dirty="0"/>
          </a:p>
          <a:p>
            <a:r>
              <a:rPr lang="en-US" dirty="0" smtClean="0"/>
              <a:t>% of subtrees matched</a:t>
            </a:r>
          </a:p>
          <a:p>
            <a:pPr lvl="1"/>
            <a:r>
              <a:rPr lang="en-US" dirty="0" smtClean="0"/>
              <a:t>Normalize between 0 and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to GPU using </a:t>
            </a:r>
            <a:r>
              <a:rPr lang="en-US" dirty="0" err="1" smtClean="0"/>
              <a:t>OpenACC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Optimize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port of similarity kernel</a:t>
            </a:r>
          </a:p>
          <a:p>
            <a:pPr lvl="1"/>
            <a:r>
              <a:rPr lang="en-US" dirty="0" smtClean="0"/>
              <a:t>Fine-grained parallelism</a:t>
            </a:r>
          </a:p>
          <a:p>
            <a:pPr lvl="1"/>
            <a:endParaRPr lang="en-US" dirty="0"/>
          </a:p>
          <a:p>
            <a:r>
              <a:rPr lang="en-US" dirty="0" smtClean="0"/>
              <a:t>Improve coarse-grained data parallelism</a:t>
            </a:r>
          </a:p>
          <a:p>
            <a:pPr lvl="1"/>
            <a:r>
              <a:rPr lang="en-US" dirty="0" smtClean="0"/>
              <a:t>Partition data intelligently</a:t>
            </a:r>
          </a:p>
          <a:p>
            <a:pPr lvl="1"/>
            <a:r>
              <a:rPr lang="en-US" smtClean="0"/>
              <a:t>Asynchronous CPU/GPU </a:t>
            </a:r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7A66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DD8E36"/>
      </a:accent6>
      <a:hlink>
        <a:srgbClr val="0026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024x768-UD-Seal" id="{FBB26A9A-23A3-4E42-8C11-2B82DAC467CC}" vid="{593E94ED-61E9-A349-A0C2-F3F6BB2EF8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1024x768-UD-Seal</Template>
  <TotalTime>34</TotalTime>
  <Words>118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Trebuchet MS</vt:lpstr>
      <vt:lpstr>Arial</vt:lpstr>
      <vt:lpstr>Office Theme</vt:lpstr>
      <vt:lpstr>Leveraging Similarity Analysis on HPC Systems for Malware Detection and Classification</vt:lpstr>
      <vt:lpstr>Goal</vt:lpstr>
      <vt:lpstr>Data Preprocessing</vt:lpstr>
      <vt:lpstr>Compute Kernel</vt:lpstr>
      <vt:lpstr>Hackathon Goals</vt:lpstr>
      <vt:lpstr>Plan of 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Machine Learning on HPC Systems for Malware Detection and Classification</dc:title>
  <dc:creator>Robbie Searles</dc:creator>
  <cp:lastModifiedBy>Robbie Searles</cp:lastModifiedBy>
  <cp:revision>13</cp:revision>
  <dcterms:created xsi:type="dcterms:W3CDTF">2016-05-02T20:12:42Z</dcterms:created>
  <dcterms:modified xsi:type="dcterms:W3CDTF">2016-05-02T20:48:21Z</dcterms:modified>
</cp:coreProperties>
</file>