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648" y="-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2" y="304800"/>
            <a:ext cx="8810625" cy="2309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2" y="2743200"/>
            <a:ext cx="8810625" cy="229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2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905000"/>
            <a:ext cx="72821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0; </a:t>
            </a:r>
            <a:r>
              <a:rPr lang="en-US" dirty="0" err="1"/>
              <a:t>iter</a:t>
            </a:r>
            <a:r>
              <a:rPr lang="en-US" dirty="0"/>
              <a:t> &lt; </a:t>
            </a:r>
            <a:r>
              <a:rPr lang="en-US" dirty="0" err="1"/>
              <a:t>nadditions</a:t>
            </a:r>
            <a:r>
              <a:rPr lang="en-US" dirty="0"/>
              <a:t>; ++</a:t>
            </a:r>
            <a:r>
              <a:rPr lang="en-US" dirty="0" err="1"/>
              <a:t>iter</a:t>
            </a:r>
            <a:r>
              <a:rPr lang="en-US" dirty="0"/>
              <a:t>) 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natoms</a:t>
            </a:r>
            <a:r>
              <a:rPr lang="en-US" dirty="0"/>
              <a:t> - 2 -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sqrt</a:t>
            </a:r>
            <a:r>
              <a:rPr lang="en-US" dirty="0"/>
              <a:t>(-8*</a:t>
            </a:r>
            <a:r>
              <a:rPr lang="en-US" dirty="0" err="1"/>
              <a:t>iter</a:t>
            </a:r>
            <a:r>
              <a:rPr lang="en-US" dirty="0"/>
              <a:t> + 4*</a:t>
            </a:r>
            <a:r>
              <a:rPr lang="en-US" dirty="0" err="1"/>
              <a:t>natoms</a:t>
            </a:r>
            <a:r>
              <a:rPr lang="en-US" dirty="0"/>
              <a:t>*(natoms-1)-7)/2.0 - 0.5);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k = </a:t>
            </a:r>
            <a:r>
              <a:rPr lang="en-US" dirty="0" err="1"/>
              <a:t>iter</a:t>
            </a:r>
            <a:r>
              <a:rPr lang="en-US" dirty="0"/>
              <a:t> + j + 1 - </a:t>
            </a:r>
            <a:r>
              <a:rPr lang="en-US" dirty="0" err="1"/>
              <a:t>nadditions</a:t>
            </a:r>
            <a:r>
              <a:rPr lang="en-US" dirty="0"/>
              <a:t> + (</a:t>
            </a:r>
            <a:r>
              <a:rPr lang="en-US" dirty="0" err="1"/>
              <a:t>natoms</a:t>
            </a:r>
            <a:r>
              <a:rPr lang="en-US" dirty="0"/>
              <a:t>-j)*((</a:t>
            </a:r>
            <a:r>
              <a:rPr lang="en-US" dirty="0" err="1"/>
              <a:t>natoms</a:t>
            </a:r>
            <a:r>
              <a:rPr lang="en-US" dirty="0"/>
              <a:t>-j)-1)/2;</a:t>
            </a:r>
          </a:p>
          <a:p>
            <a:r>
              <a:rPr lang="en-US" dirty="0"/>
              <a:t>        j++;</a:t>
            </a:r>
          </a:p>
          <a:p>
            <a:r>
              <a:rPr lang="en-US" dirty="0"/>
              <a:t>        k++;</a:t>
            </a:r>
          </a:p>
          <a:p>
            <a:r>
              <a:rPr lang="en-US" dirty="0"/>
              <a:t>        </a:t>
            </a:r>
            <a:r>
              <a:rPr lang="en-US" dirty="0" err="1"/>
              <a:t>glob_A</a:t>
            </a:r>
            <a:r>
              <a:rPr lang="en-US" dirty="0"/>
              <a:t> = 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atom_type_map_rest</a:t>
            </a:r>
            <a:r>
              <a:rPr lang="en-US" dirty="0"/>
              <a:t>[j]];</a:t>
            </a:r>
          </a:p>
          <a:p>
            <a:r>
              <a:rPr lang="en-US" dirty="0"/>
              <a:t>        </a:t>
            </a:r>
            <a:r>
              <a:rPr lang="en-US" dirty="0" err="1"/>
              <a:t>glob_B</a:t>
            </a:r>
            <a:r>
              <a:rPr lang="en-US" dirty="0"/>
              <a:t> = 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</a:t>
            </a:r>
            <a:r>
              <a:rPr lang="en-US" dirty="0" err="1"/>
              <a:t>atom_type_map_rest</a:t>
            </a:r>
            <a:r>
              <a:rPr lang="en-US" dirty="0"/>
              <a:t>[k]];</a:t>
            </a:r>
          </a:p>
          <a:p>
            <a:r>
              <a:rPr lang="en-US" dirty="0"/>
              <a:t>        d = </a:t>
            </a:r>
            <a:r>
              <a:rPr lang="en-US" dirty="0" err="1"/>
              <a:t>distances_rest</a:t>
            </a:r>
            <a:r>
              <a:rPr lang="en-US" dirty="0"/>
              <a:t>[j*(</a:t>
            </a:r>
            <a:r>
              <a:rPr lang="en-US" dirty="0" err="1"/>
              <a:t>natoms</a:t>
            </a:r>
            <a:r>
              <a:rPr lang="en-US" dirty="0"/>
              <a:t>)+k];</a:t>
            </a:r>
          </a:p>
          <a:p>
            <a:r>
              <a:rPr lang="en-US" dirty="0"/>
              <a:t>        </a:t>
            </a:r>
            <a:r>
              <a:rPr lang="en-US" dirty="0" err="1"/>
              <a:t>scat_int_calc_gpu</a:t>
            </a:r>
            <a:r>
              <a:rPr lang="en-US" dirty="0"/>
              <a:t> += 2*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glob_B</a:t>
            </a:r>
            <a:r>
              <a:rPr lang="en-US" dirty="0"/>
              <a:t>*sin(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][0]*d)/</a:t>
            </a:r>
          </a:p>
          <a:p>
            <a:r>
              <a:rPr lang="en-US" dirty="0"/>
              <a:t>          (</a:t>
            </a:r>
            <a:r>
              <a:rPr lang="en-US" dirty="0" err="1"/>
              <a:t>scat_par_rest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][0]*d);</a:t>
            </a:r>
          </a:p>
          <a:p>
            <a:r>
              <a:rPr lang="en-US" dirty="0"/>
              <a:t>        if (k == j + 1) {</a:t>
            </a:r>
          </a:p>
          <a:p>
            <a:r>
              <a:rPr lang="en-US" dirty="0"/>
              <a:t>          </a:t>
            </a:r>
            <a:r>
              <a:rPr lang="en-US" dirty="0" err="1"/>
              <a:t>scat_int_calc_gpu</a:t>
            </a:r>
            <a:r>
              <a:rPr lang="en-US" dirty="0"/>
              <a:t> +=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glob_A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7437"/>
            <a:ext cx="73056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54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0056"/>
              </p:ext>
            </p:extLst>
          </p:nvPr>
        </p:nvGraphicFramePr>
        <p:xfrm>
          <a:off x="2362200" y="1676400"/>
          <a:ext cx="3206750" cy="2903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1775"/>
                <a:gridCol w="814975"/>
              </a:tblGrid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openacc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42, K40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K20X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cuda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smem</a:t>
                      </a:r>
                      <a:r>
                        <a:rPr lang="en-US" sz="1400" u="none" strike="noStrike" dirty="0">
                          <a:effectLst/>
                        </a:rPr>
                        <a:t> for </a:t>
                      </a:r>
                      <a:r>
                        <a:rPr lang="en-US" sz="1400" u="none" strike="noStrike" dirty="0" err="1">
                          <a:effectLst/>
                        </a:rPr>
                        <a:t>scat_par_rest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smem</a:t>
                      </a:r>
                      <a:r>
                        <a:rPr lang="en-US" sz="1400" u="none" strike="noStrike" dirty="0">
                          <a:effectLst/>
                        </a:rPr>
                        <a:t> for </a:t>
                      </a:r>
                      <a:r>
                        <a:rPr lang="en-US" sz="1400" u="none" strike="noStrike" dirty="0" err="1">
                          <a:effectLst/>
                        </a:rPr>
                        <a:t>atom_type_map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LDG for distances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39.4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L1 for distances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sinf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sqrtf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25.3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"f" for index formula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LDG for distances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  <a:tr h="2639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"</a:t>
                      </a:r>
                      <a:r>
                        <a:rPr lang="en-US" sz="1400" u="none" strike="noStrike" dirty="0" err="1">
                          <a:effectLst/>
                        </a:rPr>
                        <a:t>ftz,prec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en-US" sz="1400" u="none" strike="noStrike" dirty="0" err="1">
                          <a:effectLst/>
                        </a:rPr>
                        <a:t>sqrt,prec</a:t>
                      </a:r>
                      <a:r>
                        <a:rPr lang="en-US" sz="1400" u="none" strike="noStrike" dirty="0">
                          <a:effectLst/>
                        </a:rPr>
                        <a:t>-div"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053" marR="9053" marT="9053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5105400"/>
            <a:ext cx="662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Apply “</a:t>
            </a:r>
            <a:r>
              <a:rPr lang="en-US" dirty="0" err="1" smtClean="0"/>
              <a:t>sinf</a:t>
            </a:r>
            <a:r>
              <a:rPr lang="en-US" dirty="0" smtClean="0"/>
              <a:t> &amp; </a:t>
            </a:r>
            <a:r>
              <a:rPr lang="en-US" dirty="0" err="1" smtClean="0"/>
              <a:t>sqrtf</a:t>
            </a:r>
            <a:r>
              <a:rPr lang="en-US" dirty="0" smtClean="0"/>
              <a:t>” to </a:t>
            </a:r>
            <a:r>
              <a:rPr lang="en-US" dirty="0" err="1" smtClean="0"/>
              <a:t>OpenACC</a:t>
            </a:r>
            <a:r>
              <a:rPr lang="en-US" dirty="0" smtClean="0"/>
              <a:t>, 42 </a:t>
            </a:r>
            <a:r>
              <a:rPr lang="en-US" dirty="0" err="1" smtClean="0"/>
              <a:t>ms</a:t>
            </a:r>
            <a:r>
              <a:rPr lang="en-US" dirty="0" smtClean="0"/>
              <a:t> =&gt; 34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“Cache”: parse invalid cast opcode for cast from “i32” to “double”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671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905000"/>
            <a:ext cx="810420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iter</a:t>
            </a:r>
            <a:r>
              <a:rPr lang="en-US" dirty="0"/>
              <a:t> = </a:t>
            </a:r>
            <a:r>
              <a:rPr lang="en-US" dirty="0" err="1"/>
              <a:t>threadIdx.x</a:t>
            </a:r>
            <a:r>
              <a:rPr lang="en-US" dirty="0"/>
              <a:t>; </a:t>
            </a:r>
            <a:r>
              <a:rPr lang="en-US" dirty="0" err="1"/>
              <a:t>iter</a:t>
            </a:r>
            <a:r>
              <a:rPr lang="en-US" dirty="0"/>
              <a:t> &lt; </a:t>
            </a:r>
            <a:r>
              <a:rPr lang="en-US" dirty="0" err="1"/>
              <a:t>nadditions</a:t>
            </a:r>
            <a:r>
              <a:rPr lang="en-US" dirty="0"/>
              <a:t>; </a:t>
            </a:r>
            <a:r>
              <a:rPr lang="en-US" dirty="0" err="1"/>
              <a:t>iter</a:t>
            </a:r>
            <a:r>
              <a:rPr lang="en-US" dirty="0"/>
              <a:t> += </a:t>
            </a:r>
            <a:r>
              <a:rPr lang="en-US" dirty="0" err="1"/>
              <a:t>blockDim.x</a:t>
            </a:r>
            <a:r>
              <a:rPr lang="en-US" dirty="0"/>
              <a:t>) 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j = </a:t>
            </a:r>
            <a:r>
              <a:rPr lang="en-US" dirty="0" err="1"/>
              <a:t>natoms</a:t>
            </a:r>
            <a:r>
              <a:rPr lang="en-US" dirty="0"/>
              <a:t> - 2 -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sqrtf</a:t>
            </a:r>
            <a:r>
              <a:rPr lang="en-US" dirty="0"/>
              <a:t>((float)(-8*</a:t>
            </a:r>
            <a:r>
              <a:rPr lang="en-US" dirty="0" err="1"/>
              <a:t>iter</a:t>
            </a:r>
            <a:r>
              <a:rPr lang="en-US" dirty="0"/>
              <a:t> + 4*</a:t>
            </a:r>
            <a:r>
              <a:rPr lang="en-US" dirty="0" err="1"/>
              <a:t>natoms</a:t>
            </a:r>
            <a:r>
              <a:rPr lang="en-US" dirty="0"/>
              <a:t>*(natoms-1)-7))/2.0f - 0.5f);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k = </a:t>
            </a:r>
            <a:r>
              <a:rPr lang="en-US" dirty="0" err="1"/>
              <a:t>iter</a:t>
            </a:r>
            <a:r>
              <a:rPr lang="en-US" dirty="0"/>
              <a:t> + j + 1 - </a:t>
            </a:r>
            <a:r>
              <a:rPr lang="en-US" dirty="0" err="1"/>
              <a:t>nadditions</a:t>
            </a:r>
            <a:r>
              <a:rPr lang="en-US" dirty="0"/>
              <a:t> + (</a:t>
            </a:r>
            <a:r>
              <a:rPr lang="en-US" dirty="0" err="1"/>
              <a:t>natoms</a:t>
            </a:r>
            <a:r>
              <a:rPr lang="en-US" dirty="0"/>
              <a:t>-j)*((</a:t>
            </a:r>
            <a:r>
              <a:rPr lang="en-US" dirty="0" err="1"/>
              <a:t>natoms</a:t>
            </a:r>
            <a:r>
              <a:rPr lang="en-US" dirty="0"/>
              <a:t>-j)-1)/2;</a:t>
            </a:r>
          </a:p>
          <a:p>
            <a:r>
              <a:rPr lang="en-US" dirty="0"/>
              <a:t>      j++;</a:t>
            </a:r>
          </a:p>
          <a:p>
            <a:r>
              <a:rPr lang="en-US" dirty="0"/>
              <a:t>      k++;</a:t>
            </a:r>
          </a:p>
          <a:p>
            <a:r>
              <a:rPr lang="en-US" dirty="0"/>
              <a:t>      </a:t>
            </a:r>
            <a:r>
              <a:rPr lang="en-US" dirty="0" err="1"/>
              <a:t>glob_A</a:t>
            </a:r>
            <a:r>
              <a:rPr lang="en-US" dirty="0"/>
              <a:t> = </a:t>
            </a:r>
            <a:r>
              <a:rPr lang="en-US" dirty="0" err="1"/>
              <a:t>s_scat_par_rest</a:t>
            </a:r>
            <a:r>
              <a:rPr lang="en-US" dirty="0"/>
              <a:t>[</a:t>
            </a:r>
            <a:r>
              <a:rPr lang="en-US" dirty="0" err="1"/>
              <a:t>s_atom_type_map_rest</a:t>
            </a:r>
            <a:r>
              <a:rPr lang="en-US" dirty="0"/>
              <a:t>[j]];</a:t>
            </a:r>
          </a:p>
          <a:p>
            <a:r>
              <a:rPr lang="en-US" dirty="0"/>
              <a:t>      </a:t>
            </a:r>
            <a:r>
              <a:rPr lang="en-US" dirty="0" err="1"/>
              <a:t>glob_B</a:t>
            </a:r>
            <a:r>
              <a:rPr lang="en-US" dirty="0"/>
              <a:t> = </a:t>
            </a:r>
            <a:r>
              <a:rPr lang="en-US" dirty="0" err="1"/>
              <a:t>s_scat_par_rest</a:t>
            </a:r>
            <a:r>
              <a:rPr lang="en-US" dirty="0"/>
              <a:t>[</a:t>
            </a:r>
            <a:r>
              <a:rPr lang="en-US" dirty="0" err="1"/>
              <a:t>s_atom_type_map_rest</a:t>
            </a:r>
            <a:r>
              <a:rPr lang="en-US" dirty="0"/>
              <a:t>[k]];</a:t>
            </a:r>
          </a:p>
          <a:p>
            <a:r>
              <a:rPr lang="en-US" dirty="0"/>
              <a:t>      d = __</a:t>
            </a:r>
            <a:r>
              <a:rPr lang="en-US" dirty="0" err="1"/>
              <a:t>ldg</a:t>
            </a:r>
            <a:r>
              <a:rPr lang="en-US" dirty="0"/>
              <a:t>(&amp;</a:t>
            </a:r>
            <a:r>
              <a:rPr lang="en-US" dirty="0" err="1"/>
              <a:t>distances_rest</a:t>
            </a:r>
            <a:r>
              <a:rPr lang="en-US" dirty="0"/>
              <a:t>[j*(</a:t>
            </a:r>
            <a:r>
              <a:rPr lang="en-US" dirty="0" err="1"/>
              <a:t>natoms</a:t>
            </a:r>
            <a:r>
              <a:rPr lang="en-US" dirty="0"/>
              <a:t>)+k]);</a:t>
            </a:r>
          </a:p>
          <a:p>
            <a:r>
              <a:rPr lang="en-US" dirty="0"/>
              <a:t>      </a:t>
            </a:r>
            <a:r>
              <a:rPr lang="en-US" dirty="0" err="1"/>
              <a:t>scat_int_calc_gpu</a:t>
            </a:r>
            <a:r>
              <a:rPr lang="en-US" dirty="0"/>
              <a:t> += 2.0*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glob_B</a:t>
            </a:r>
            <a:r>
              <a:rPr lang="en-US" dirty="0"/>
              <a:t>*</a:t>
            </a:r>
            <a:r>
              <a:rPr lang="en-US" dirty="0" err="1"/>
              <a:t>sinf</a:t>
            </a:r>
            <a:r>
              <a:rPr lang="en-US" dirty="0"/>
              <a:t>((float)</a:t>
            </a:r>
            <a:r>
              <a:rPr lang="en-US" dirty="0" err="1"/>
              <a:t>s_scat_par_rest</a:t>
            </a:r>
            <a:r>
              <a:rPr lang="en-US" dirty="0"/>
              <a:t>[0]*d)/</a:t>
            </a:r>
          </a:p>
          <a:p>
            <a:r>
              <a:rPr lang="en-US" dirty="0"/>
              <a:t>        (</a:t>
            </a:r>
            <a:r>
              <a:rPr lang="en-US" dirty="0" err="1"/>
              <a:t>s_scat_par_rest</a:t>
            </a:r>
            <a:r>
              <a:rPr lang="en-US" dirty="0"/>
              <a:t>[0]*d);</a:t>
            </a:r>
          </a:p>
          <a:p>
            <a:r>
              <a:rPr lang="en-US" dirty="0"/>
              <a:t>      if (k == j + 1) {</a:t>
            </a:r>
          </a:p>
          <a:p>
            <a:r>
              <a:rPr lang="en-US" dirty="0"/>
              <a:t>        </a:t>
            </a:r>
            <a:r>
              <a:rPr lang="en-US" dirty="0" err="1"/>
              <a:t>scat_int_calc_gpu</a:t>
            </a:r>
            <a:r>
              <a:rPr lang="en-US" dirty="0"/>
              <a:t> += </a:t>
            </a:r>
            <a:r>
              <a:rPr lang="en-US" dirty="0" err="1"/>
              <a:t>glob_A</a:t>
            </a:r>
            <a:r>
              <a:rPr lang="en-US" dirty="0"/>
              <a:t>*</a:t>
            </a:r>
            <a:r>
              <a:rPr lang="en-US" dirty="0" err="1"/>
              <a:t>glob_A</a:t>
            </a:r>
            <a:r>
              <a:rPr lang="en-US" dirty="0"/>
              <a:t>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322</Words>
  <Application>Microsoft Office PowerPoint</Application>
  <PresentationFormat>On-screen Show (4:3)</PresentationFormat>
  <Paragraphs>52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Wang</dc:creator>
  <cp:lastModifiedBy>NVIDIA</cp:lastModifiedBy>
  <cp:revision>7</cp:revision>
  <dcterms:created xsi:type="dcterms:W3CDTF">2006-08-16T00:00:00Z</dcterms:created>
  <dcterms:modified xsi:type="dcterms:W3CDTF">2016-05-03T19:07:24Z</dcterms:modified>
</cp:coreProperties>
</file>