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15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3347-E952-8944-8F16-576B500DA380}" type="datetimeFigureOut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C8EAB-3724-E44E-838E-57BF84C0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19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3347-E952-8944-8F16-576B500DA380}" type="datetimeFigureOut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C8EAB-3724-E44E-838E-57BF84C0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540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3347-E952-8944-8F16-576B500DA380}" type="datetimeFigureOut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C8EAB-3724-E44E-838E-57BF84C0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62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3347-E952-8944-8F16-576B500DA380}" type="datetimeFigureOut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C8EAB-3724-E44E-838E-57BF84C0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973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3347-E952-8944-8F16-576B500DA380}" type="datetimeFigureOut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C8EAB-3724-E44E-838E-57BF84C0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3347-E952-8944-8F16-576B500DA380}" type="datetimeFigureOut">
              <a:rPr lang="en-US" smtClean="0"/>
              <a:t>5/4/16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C8EAB-3724-E44E-838E-57BF84C0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75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3347-E952-8944-8F16-576B500DA380}" type="datetimeFigureOut">
              <a:rPr lang="en-US" smtClean="0"/>
              <a:t>5/4/16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C8EAB-3724-E44E-838E-57BF84C0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502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3347-E952-8944-8F16-576B500DA380}" type="datetimeFigureOut">
              <a:rPr lang="en-US" smtClean="0"/>
              <a:t>5/4/16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C8EAB-3724-E44E-838E-57BF84C0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91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3347-E952-8944-8F16-576B500DA380}" type="datetimeFigureOut">
              <a:rPr lang="en-US" smtClean="0"/>
              <a:t>5/4/16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C8EAB-3724-E44E-838E-57BF84C0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98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3347-E952-8944-8F16-576B500DA380}" type="datetimeFigureOut">
              <a:rPr lang="en-US" smtClean="0"/>
              <a:t>5/4/16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C8EAB-3724-E44E-838E-57BF84C0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54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3347-E952-8944-8F16-576B500DA380}" type="datetimeFigureOut">
              <a:rPr lang="en-US" smtClean="0"/>
              <a:t>5/4/16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C8EAB-3724-E44E-838E-57BF84C0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231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13347-E952-8944-8F16-576B500DA380}" type="datetimeFigureOut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C8EAB-3724-E44E-838E-57BF84C0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5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(Not so?) FUN3D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Status updates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124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Flux </a:t>
            </a:r>
            <a:r>
              <a:rPr lang="en-US" dirty="0" err="1" smtClean="0"/>
              <a:t>jacobian</a:t>
            </a:r>
            <a:r>
              <a:rPr lang="en-US" dirty="0" smtClean="0"/>
              <a:t> kernel team:</a:t>
            </a:r>
          </a:p>
          <a:p>
            <a:pPr lvl="1"/>
            <a:r>
              <a:rPr lang="en-US" dirty="0" smtClean="0"/>
              <a:t>Abandoned porting manually unrolled, heavily CPU optimized, </a:t>
            </a:r>
            <a:r>
              <a:rPr lang="en-US" dirty="0" err="1" smtClean="0"/>
              <a:t>tet</a:t>
            </a:r>
            <a:r>
              <a:rPr lang="en-US" dirty="0" smtClean="0"/>
              <a:t>. specific version in favor of more general (</a:t>
            </a:r>
            <a:r>
              <a:rPr lang="en-US" dirty="0" err="1" smtClean="0"/>
              <a:t>tet</a:t>
            </a:r>
            <a:r>
              <a:rPr lang="en-US" dirty="0" smtClean="0"/>
              <a:t>, prism, etc.) version without unrolled loops</a:t>
            </a:r>
          </a:p>
          <a:p>
            <a:pPr lvl="1"/>
            <a:r>
              <a:rPr lang="en-US" dirty="0" smtClean="0"/>
              <a:t>First hack at kernel had/has insidious correctness problems</a:t>
            </a:r>
          </a:p>
          <a:p>
            <a:pPr lvl="1"/>
            <a:r>
              <a:rPr lang="en-US" dirty="0" smtClean="0"/>
              <a:t>15.1093… 15.10 that is… compiler bugs causing errors in Fortran IO made debugging hard (late night award?)</a:t>
            </a:r>
          </a:p>
          <a:p>
            <a:pPr lvl="1"/>
            <a:r>
              <a:rPr lang="en-US" dirty="0" smtClean="0"/>
              <a:t>Updated compiler on Pleiades to 16.4</a:t>
            </a:r>
          </a:p>
          <a:p>
            <a:pPr lvl="2"/>
            <a:r>
              <a:rPr lang="en-US" dirty="0" smtClean="0"/>
              <a:t>But needed workaround to allow </a:t>
            </a:r>
            <a:r>
              <a:rPr lang="en-US" dirty="0" err="1" smtClean="0"/>
              <a:t>cpu</a:t>
            </a:r>
            <a:r>
              <a:rPr lang="en-US" dirty="0" smtClean="0"/>
              <a:t> and </a:t>
            </a:r>
            <a:r>
              <a:rPr lang="en-US" dirty="0" err="1" smtClean="0"/>
              <a:t>gpu</a:t>
            </a:r>
            <a:r>
              <a:rPr lang="en-US" dirty="0" smtClean="0"/>
              <a:t> code to run with 16.4 </a:t>
            </a:r>
          </a:p>
          <a:p>
            <a:pPr lvl="2"/>
            <a:r>
              <a:rPr lang="en-US" dirty="0" smtClean="0"/>
              <a:t>Fingers crossed we can trust our print statements issued on the host</a:t>
            </a:r>
          </a:p>
          <a:p>
            <a:pPr lvl="1"/>
            <a:r>
              <a:rPr lang="en-US" dirty="0" smtClean="0"/>
              <a:t>Enable RDMA on SGI MPT… ongoing (multi-month)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202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MIT 1-D solver team (</a:t>
            </a:r>
            <a:r>
              <a:rPr lang="en-US" dirty="0" err="1" smtClean="0"/>
              <a:t>Piotr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We have split out to address other issues while the viscous </a:t>
            </a:r>
            <a:r>
              <a:rPr lang="en-US" dirty="0" err="1" smtClean="0"/>
              <a:t>jacobian</a:t>
            </a:r>
            <a:r>
              <a:rPr lang="en-US" dirty="0" smtClean="0"/>
              <a:t> issues are blocking</a:t>
            </a:r>
          </a:p>
          <a:p>
            <a:pPr lvl="1"/>
            <a:r>
              <a:rPr lang="en-US" dirty="0" smtClean="0"/>
              <a:t>Currently has old CUDA 6 reductions, thinking of switching to warp shuffles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906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5143871" cy="903004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SFE team (Kyle &amp; John)</a:t>
            </a:r>
          </a:p>
          <a:p>
            <a:pPr lvl="1">
              <a:buFontTx/>
              <a:buChar char="-"/>
            </a:pPr>
            <a:r>
              <a:rPr lang="en-US" dirty="0" smtClean="0"/>
              <a:t>Great payoff for loop vector collapse(2) if able to resolve compiler issues</a:t>
            </a:r>
          </a:p>
          <a:p>
            <a:pPr lvl="1">
              <a:buFontTx/>
              <a:buChar char="-"/>
            </a:pPr>
            <a:endParaRPr lang="en-US" dirty="0"/>
          </a:p>
        </p:txBody>
      </p:sp>
      <p:pic>
        <p:nvPicPr>
          <p:cNvPr id="5" name="Picture 4" descr="Screen Shot 2016-05-04 at 3.29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607" y="2463345"/>
            <a:ext cx="6194643" cy="1585199"/>
          </a:xfrm>
          <a:prstGeom prst="rect">
            <a:avLst/>
          </a:prstGeom>
        </p:spPr>
      </p:pic>
      <p:pic>
        <p:nvPicPr>
          <p:cNvPr id="7" name="Picture 6" descr="Screen Shot 2016-05-04 at 3.31.1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607" y="4228734"/>
            <a:ext cx="6565548" cy="235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015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047" y="1262320"/>
            <a:ext cx="4038276" cy="574094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SFE team (Kyle &amp; John)</a:t>
            </a:r>
          </a:p>
        </p:txBody>
      </p:sp>
      <p:pic>
        <p:nvPicPr>
          <p:cNvPr id="4" name="Picture 3" descr="Screen Shot 2016-05-04 at 3.33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268" y="1836414"/>
            <a:ext cx="4520110" cy="4131979"/>
          </a:xfrm>
          <a:prstGeom prst="rect">
            <a:avLst/>
          </a:prstGeom>
        </p:spPr>
      </p:pic>
      <p:pic>
        <p:nvPicPr>
          <p:cNvPr id="6" name="Picture 5" descr="Screen Shot 2016-05-04 at 3.35.1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60" y="6186444"/>
            <a:ext cx="67818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865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 solver</a:t>
            </a:r>
          </a:p>
          <a:p>
            <a:pPr lvl="1"/>
            <a:r>
              <a:rPr lang="en-US" dirty="0" smtClean="0"/>
              <a:t>Sparse block kernel</a:t>
            </a:r>
          </a:p>
          <a:p>
            <a:pPr lvl="1"/>
            <a:r>
              <a:rPr lang="en-US" dirty="0" smtClean="0"/>
              <a:t>Yesterdays results not a fair comparison</a:t>
            </a:r>
          </a:p>
          <a:p>
            <a:pPr lvl="1"/>
            <a:r>
              <a:rPr lang="en-US" dirty="0" smtClean="0"/>
              <a:t>Have a version with fair comparison, looks promising, validate and present tomorrow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197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214</Words>
  <Application>Microsoft Macintosh PowerPoint</Application>
  <PresentationFormat>On-screen Show (4:3)</PresentationFormat>
  <Paragraphs>25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(Not so?) FUN3D</vt:lpstr>
      <vt:lpstr>Status</vt:lpstr>
      <vt:lpstr>Status </vt:lpstr>
      <vt:lpstr>Status</vt:lpstr>
      <vt:lpstr>Status</vt:lpstr>
      <vt:lpstr>Status</vt:lpstr>
    </vt:vector>
  </TitlesOfParts>
  <Company>Princeton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(Not so?) FUN3D</dc:title>
  <dc:creator>Izaak Beekman</dc:creator>
  <cp:lastModifiedBy>Izaak Beekman</cp:lastModifiedBy>
  <cp:revision>6</cp:revision>
  <dcterms:created xsi:type="dcterms:W3CDTF">2016-05-04T18:38:20Z</dcterms:created>
  <dcterms:modified xsi:type="dcterms:W3CDTF">2016-05-04T19:36:38Z</dcterms:modified>
</cp:coreProperties>
</file>