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A77A-3B48-41AD-9A84-068A9C9E99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1AE-8687-49A0-8642-A87FF33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Model 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Scrum 3</a:t>
            </a:r>
          </a:p>
          <a:p>
            <a:r>
              <a:rPr lang="en-US" dirty="0" smtClean="0"/>
              <a:t>Department of Chemical and Biomolecular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runs on Titan</a:t>
            </a:r>
          </a:p>
          <a:p>
            <a:pPr lvl="1"/>
            <a:r>
              <a:rPr lang="en-US" dirty="0" smtClean="0"/>
              <a:t>4 second run time (Using PGI C++ Compiler) for a single simulation (700 species, 2700 reactions)</a:t>
            </a:r>
          </a:p>
          <a:p>
            <a:pPr lvl="1"/>
            <a:r>
              <a:rPr lang="en-US" dirty="0" smtClean="0"/>
              <a:t>Implicit solver but system is not stiff </a:t>
            </a:r>
          </a:p>
          <a:p>
            <a:r>
              <a:rPr lang="en-US" dirty="0" smtClean="0"/>
              <a:t>Profiled the code to find hot spots</a:t>
            </a:r>
          </a:p>
          <a:p>
            <a:pPr lvl="1"/>
            <a:r>
              <a:rPr lang="en-US" dirty="0" smtClean="0"/>
              <a:t>40% load in the 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065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Attempt 1: </a:t>
            </a:r>
            <a:br>
              <a:rPr lang="en-US" dirty="0" smtClean="0"/>
            </a:br>
            <a:r>
              <a:rPr lang="en-US" dirty="0" smtClean="0"/>
              <a:t>Open ACC</a:t>
            </a:r>
          </a:p>
          <a:p>
            <a:pPr lvl="1"/>
            <a:r>
              <a:rPr lang="en-US" dirty="0" smtClean="0"/>
              <a:t>CVODEs LU Decomposition did not parallelize well</a:t>
            </a:r>
          </a:p>
          <a:p>
            <a:r>
              <a:rPr lang="en-US" dirty="0" smtClean="0"/>
              <a:t>Attempt 2: </a:t>
            </a:r>
            <a:br>
              <a:rPr lang="en-US" dirty="0" smtClean="0"/>
            </a:br>
            <a:r>
              <a:rPr lang="en-US" dirty="0" smtClean="0"/>
              <a:t>CUDA LAPACK LU Decomposition</a:t>
            </a:r>
          </a:p>
          <a:p>
            <a:pPr lvl="1"/>
            <a:r>
              <a:rPr lang="en-US" dirty="0" smtClean="0"/>
              <a:t>Problem with CUDA toolkit module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4818276" cy="49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Attempt 3: </a:t>
            </a:r>
            <a:br>
              <a:rPr lang="en-US" dirty="0" smtClean="0"/>
            </a:br>
            <a:r>
              <a:rPr lang="en-US" dirty="0" err="1" smtClean="0"/>
              <a:t>SuperLU</a:t>
            </a:r>
            <a:r>
              <a:rPr lang="en-US" dirty="0" smtClean="0"/>
              <a:t> Decomposition </a:t>
            </a:r>
          </a:p>
          <a:p>
            <a:pPr lvl="1"/>
            <a:r>
              <a:rPr lang="en-US" dirty="0" smtClean="0"/>
              <a:t>CUDA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Currently attempting to port to Titan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4818276" cy="4983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2743200"/>
            <a:ext cx="4818276" cy="2667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Dynamic Model Builders</vt:lpstr>
      <vt:lpstr>Progress</vt:lpstr>
      <vt:lpstr>Parallelization Attempts</vt:lpstr>
      <vt:lpstr>Parallelization Attempts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 Builders</dc:title>
  <dc:creator>Mike Klein</dc:creator>
  <cp:lastModifiedBy>Mike Klein</cp:lastModifiedBy>
  <cp:revision>8</cp:revision>
  <dcterms:created xsi:type="dcterms:W3CDTF">2016-05-04T18:46:39Z</dcterms:created>
  <dcterms:modified xsi:type="dcterms:W3CDTF">2016-05-04T19:36:05Z</dcterms:modified>
</cp:coreProperties>
</file>