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56"/>
  </p:normalViewPr>
  <p:slideViewPr>
    <p:cSldViewPr snapToGrid="0" snapToObjects="1">
      <p:cViewPr varScale="1">
        <p:scale>
          <a:sx n="105" d="100"/>
          <a:sy n="105" d="100"/>
        </p:scale>
        <p:origin x="20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C15EB-1E08-4846-A966-3F655C7A607A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FDFF5-7548-904F-B25A-A6251B04E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03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C15EB-1E08-4846-A966-3F655C7A607A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FDFF5-7548-904F-B25A-A6251B04E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13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C15EB-1E08-4846-A966-3F655C7A607A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FDFF5-7548-904F-B25A-A6251B04E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71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C15EB-1E08-4846-A966-3F655C7A607A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FDFF5-7548-904F-B25A-A6251B04E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147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C15EB-1E08-4846-A966-3F655C7A607A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FDFF5-7548-904F-B25A-A6251B04E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05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C15EB-1E08-4846-A966-3F655C7A607A}" type="datetimeFigureOut">
              <a:rPr lang="en-US" smtClean="0"/>
              <a:t>5/4/16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FDFF5-7548-904F-B25A-A6251B04E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12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C15EB-1E08-4846-A966-3F655C7A607A}" type="datetimeFigureOut">
              <a:rPr lang="en-US" smtClean="0"/>
              <a:t>5/4/16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FDFF5-7548-904F-B25A-A6251B04E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79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C15EB-1E08-4846-A966-3F655C7A607A}" type="datetimeFigureOut">
              <a:rPr lang="en-US" smtClean="0"/>
              <a:t>5/4/16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FDFF5-7548-904F-B25A-A6251B04E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06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C15EB-1E08-4846-A966-3F655C7A607A}" type="datetimeFigureOut">
              <a:rPr lang="en-US" smtClean="0"/>
              <a:t>5/4/16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FDFF5-7548-904F-B25A-A6251B04E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27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C15EB-1E08-4846-A966-3F655C7A607A}" type="datetimeFigureOut">
              <a:rPr lang="en-US" smtClean="0"/>
              <a:t>5/4/16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FDFF5-7548-904F-B25A-A6251B04E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66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C15EB-1E08-4846-A966-3F655C7A607A}" type="datetimeFigureOut">
              <a:rPr lang="en-US" smtClean="0"/>
              <a:t>5/4/16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FDFF5-7548-904F-B25A-A6251B04E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22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C15EB-1E08-4846-A966-3F655C7A607A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FDFF5-7548-904F-B25A-A6251B04E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78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Scrum Update Day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 how I learned to stop worrying and embrace </a:t>
            </a:r>
            <a:r>
              <a:rPr lang="en-US" dirty="0" err="1" smtClean="0"/>
              <a:t>qsub</a:t>
            </a:r>
            <a:r>
              <a:rPr lang="en-US" dirty="0" smtClean="0"/>
              <a:t> + </a:t>
            </a:r>
            <a:r>
              <a:rPr lang="en-US" dirty="0" err="1" smtClean="0"/>
              <a:t>aprun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(Cavazos Lab Team)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037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Accomplishments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targeting multicore with </a:t>
            </a:r>
            <a:r>
              <a:rPr lang="en-US" dirty="0" err="1" smtClean="0"/>
              <a:t>OpenACC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Performance is awesome on metis/titan compared to </a:t>
            </a:r>
            <a:r>
              <a:rPr lang="en-US" dirty="0" err="1" smtClean="0"/>
              <a:t>OpenMP</a:t>
            </a:r>
            <a:endParaRPr lang="en-US" dirty="0" smtClean="0"/>
          </a:p>
          <a:p>
            <a:pPr lvl="1"/>
            <a:r>
              <a:rPr lang="en-US" dirty="0" smtClean="0"/>
              <a:t>Performance is about 80% compared to Intel Compiler 16.0 on Haswell-E</a:t>
            </a:r>
          </a:p>
          <a:p>
            <a:r>
              <a:rPr lang="en-US" dirty="0" smtClean="0"/>
              <a:t>New Performance Data!</a:t>
            </a:r>
          </a:p>
          <a:p>
            <a:pPr lvl="1"/>
            <a:r>
              <a:rPr lang="en-US" dirty="0" smtClean="0"/>
              <a:t>Haswell-E i7-5930K + GTX 970 handily beats Bulldozer + K20X</a:t>
            </a:r>
          </a:p>
          <a:p>
            <a:pPr lvl="1"/>
            <a:r>
              <a:rPr lang="en-US" dirty="0" smtClean="0"/>
              <a:t>Results forward emphasize former rather than the latter</a:t>
            </a:r>
          </a:p>
          <a:p>
            <a:r>
              <a:rPr lang="en-US" dirty="0" smtClean="0"/>
              <a:t>New Problems!</a:t>
            </a:r>
          </a:p>
          <a:p>
            <a:pPr lvl="1"/>
            <a:r>
              <a:rPr lang="en-US" dirty="0" smtClean="0"/>
              <a:t>Cannot easily profile </a:t>
            </a:r>
            <a:r>
              <a:rPr lang="en-US" dirty="0" err="1" smtClean="0"/>
              <a:t>OpenACC</a:t>
            </a:r>
            <a:r>
              <a:rPr lang="en-US" dirty="0" smtClean="0"/>
              <a:t> targeting multicore</a:t>
            </a:r>
          </a:p>
          <a:p>
            <a:pPr lvl="1"/>
            <a:r>
              <a:rPr lang="en-US" dirty="0" smtClean="0"/>
              <a:t>Basic pragma search space didn’t gain us any observable performance</a:t>
            </a:r>
          </a:p>
        </p:txBody>
      </p:sp>
    </p:spTree>
    <p:extLst>
      <p:ext uri="{BB962C8B-B14F-4D97-AF65-F5344CB8AC3E}">
        <p14:creationId xmlns:p14="http://schemas.microsoft.com/office/powerpoint/2010/main" val="494686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(kernel times only in microseconds)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648237"/>
              </p:ext>
            </p:extLst>
          </p:nvPr>
        </p:nvGraphicFramePr>
        <p:xfrm>
          <a:off x="838200" y="1825625"/>
          <a:ext cx="10515600" cy="3880233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752600"/>
                <a:gridCol w="1752600"/>
                <a:gridCol w="1752600"/>
                <a:gridCol w="1752600"/>
                <a:gridCol w="1752600"/>
                <a:gridCol w="1752600"/>
              </a:tblGrid>
              <a:tr h="554319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Dataset</a:t>
                      </a:r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OpenMP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OpenACC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543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CPU (6)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CPU (12)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CPU (6)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CPU</a:t>
                      </a:r>
                      <a:r>
                        <a:rPr lang="en-US" baseline="0" dirty="0" smtClean="0"/>
                        <a:t> (12)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GPU</a:t>
                      </a:r>
                      <a:endParaRPr lang="en-US" dirty="0"/>
                    </a:p>
                  </a:txBody>
                  <a:tcPr anchor="ctr"/>
                </a:tc>
              </a:tr>
              <a:tr h="55431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 = 500 (1x)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16.241093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15.111654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23.779308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23.775324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20.789329</a:t>
                      </a:r>
                      <a:endParaRPr lang="en-US" dirty="0"/>
                    </a:p>
                  </a:txBody>
                  <a:tcPr/>
                </a:tc>
              </a:tr>
              <a:tr h="55431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 = 707 (2x)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34.493172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32.018650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46.570848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46.569628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43.846902</a:t>
                      </a:r>
                      <a:endParaRPr lang="en-US" dirty="0"/>
                    </a:p>
                  </a:txBody>
                  <a:tcPr/>
                </a:tc>
              </a:tr>
              <a:tr h="55431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 = 1000 (4x)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94.787128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63.696164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93.545800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93.545000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87.097575</a:t>
                      </a:r>
                      <a:endParaRPr lang="en-US" dirty="0"/>
                    </a:p>
                  </a:txBody>
                  <a:tcPr/>
                </a:tc>
              </a:tr>
              <a:tr h="55431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N =</a:t>
                      </a:r>
                      <a:r>
                        <a:rPr lang="en-US" sz="1800" baseline="0" dirty="0" smtClean="0"/>
                        <a:t> 1414 (8x)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/>
                        <a:t>133.495776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800" dirty="0" smtClean="0"/>
                        <a:t>124.478352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 smtClean="0"/>
                        <a:t>183.638672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 smtClean="0"/>
                        <a:t>183.619904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 smtClean="0"/>
                        <a:t>170.955836</a:t>
                      </a:r>
                      <a:endParaRPr lang="en-US" sz="1800" dirty="0"/>
                    </a:p>
                  </a:txBody>
                  <a:tcPr/>
                </a:tc>
              </a:tr>
              <a:tr h="55431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Scaling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97.3%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97.1%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103.6%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103.6%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97.3%</a:t>
                      </a: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765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Tune gang/worker/vector</a:t>
            </a:r>
          </a:p>
          <a:p>
            <a:r>
              <a:rPr lang="en-US" dirty="0" smtClean="0"/>
              <a:t>Compiler opts</a:t>
            </a:r>
          </a:p>
          <a:p>
            <a:r>
              <a:rPr lang="en-US" dirty="0" smtClean="0"/>
              <a:t>Maybe change compute kernel a bit?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212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186</Words>
  <Application>Microsoft Macintosh PowerPoint</Application>
  <PresentationFormat>Widescreen</PresentationFormat>
  <Paragraphs>57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Scrum Update Day 3</vt:lpstr>
      <vt:lpstr>New Accomplishments</vt:lpstr>
      <vt:lpstr>Data (kernel times only in microseconds)</vt:lpstr>
      <vt:lpstr>Next Steps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 Update Day 3</dc:title>
  <dc:creator>William Killian</dc:creator>
  <cp:lastModifiedBy>William Killian</cp:lastModifiedBy>
  <cp:revision>4</cp:revision>
  <dcterms:created xsi:type="dcterms:W3CDTF">2016-05-04T19:18:59Z</dcterms:created>
  <dcterms:modified xsi:type="dcterms:W3CDTF">2016-05-04T19:52:04Z</dcterms:modified>
</cp:coreProperties>
</file>