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23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8920" cy="755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8920" cy="75578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8920" cy="755784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504000" y="1799640"/>
            <a:ext cx="907128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3600">
                <a:latin typeface="Arial"/>
              </a:rPr>
              <a:t>NavigateMe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200">
                <a:latin typeface="Arial"/>
              </a:rPr>
              <a:t>[https://github.com/blackmahub/hs-fulda-gsd-ios-winter17-team10]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Presented By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Mahbubur Rahman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Matrikel Nr: 250154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M.Sc in Global Software Development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Hochschule Fulda University of Applied Sciences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1851840"/>
            <a:ext cx="7552440" cy="491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504000" y="1799640"/>
            <a:ext cx="907128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System Overview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Demo(Prototype)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Life-cycle Overview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Architecture &amp; Codes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Frameworks, APIs &amp; Tools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504000" y="575640"/>
            <a:ext cx="719892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System Overview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828800"/>
            <a:ext cx="877788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04000" y="575640"/>
            <a:ext cx="719892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Demo(Prototype)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04000" y="575640"/>
            <a:ext cx="719892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Life-cycle Overview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887480"/>
            <a:ext cx="8686440" cy="49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48640"/>
            <a:ext cx="8868240" cy="82152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04000" y="575640"/>
            <a:ext cx="719892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Architecture &amp; Codes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09360" y="1799280"/>
            <a:ext cx="2833200" cy="52401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01920" y="1833840"/>
            <a:ext cx="5614560" cy="520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" y="1792800"/>
            <a:ext cx="5760360" cy="52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04000" y="575640"/>
            <a:ext cx="719892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00">
                <a:latin typeface="Arial"/>
              </a:rPr>
              <a:t>Frameworks, APIs &amp; Tools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99640"/>
            <a:ext cx="9071280" cy="438264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3"/>
          <p:cNvSpPr/>
          <p:nvPr/>
        </p:nvSpPr>
        <p:spPr>
          <a:xfrm>
            <a:off x="457200" y="1920240"/>
            <a:ext cx="9142920" cy="493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33" name="Table 4"/>
          <p:cNvGraphicFramePr/>
          <p:nvPr/>
        </p:nvGraphicFramePr>
        <p:xfrm>
          <a:off x="513000" y="2011680"/>
          <a:ext cx="8813520" cy="4937760"/>
        </p:xfrm>
        <a:graphic>
          <a:graphicData uri="http://schemas.openxmlformats.org/drawingml/2006/table">
            <a:tbl>
              <a:tblPr/>
              <a:tblGrid>
                <a:gridCol w="2937240"/>
                <a:gridCol w="3344400"/>
                <a:gridCol w="2532240"/>
              </a:tblGrid>
              <a:tr h="492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u="dbl">
                          <a:latin typeface="Arial"/>
                        </a:rPr>
                        <a:t>Frameworks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Apple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>
                          <a:latin typeface="Arial"/>
                        </a:rPr>
                        <a:t>Swift 4 library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UIKit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Foundation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Core Graphics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Core Image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Core Location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Google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>
                          <a:latin typeface="Arial"/>
                        </a:rPr>
                        <a:t>Tesseract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Maps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Places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       </a:t>
                      </a:r>
                      <a:r>
                        <a:rPr lang="en-US">
                          <a:latin typeface="Arial"/>
                        </a:rPr>
                        <a:t>Place Picker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u="dbl">
                          <a:latin typeface="Arial"/>
                        </a:rPr>
                        <a:t>APIs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System2Teach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Google Directions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u="dbl">
                          <a:latin typeface="Arial"/>
                        </a:rPr>
                        <a:t>Tools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Apple Xcode 9.2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LunaPic Online Photo Editor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575640"/>
            <a:ext cx="719892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References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04000" y="1799640"/>
            <a:ext cx="9071280" cy="438264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CustomShape 3"/>
          <p:cNvSpPr/>
          <p:nvPr/>
        </p:nvSpPr>
        <p:spPr>
          <a:xfrm>
            <a:off x="457200" y="1920240"/>
            <a:ext cx="9142920" cy="493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457200" y="1920240"/>
            <a:ext cx="8777520" cy="466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1.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https://developer.apple.com/documentation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2.</a:t>
            </a:r>
            <a:r>
              <a:rPr lang="en-US">
                <a:solidFill>
                  <a:srgbClr val="009900"/>
                </a:solidFill>
                <a:latin typeface="Arial"/>
              </a:rPr>
              <a:t>https://developer.apple.com/library/content/documentation/Swift/Conceptual/Swift_Programming_Language/TheBasics.html#//apple_ref/doc/uid/TP40014097-CH5-ID309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3.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https://developer.apple.com/library/content/documentation/GraphicsImaging/Conceptual/CoreImaging/ci_intro/ci_intro.html#//apple_ref/doc/uid/TP30001185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4.</a:t>
            </a:r>
            <a:r>
              <a:rPr lang="en-US">
                <a:solidFill>
                  <a:srgbClr val="009900"/>
                </a:solidFill>
                <a:latin typeface="Arial"/>
              </a:rPr>
              <a:t>https://developer.apple.com/library/content/documentation/GraphicsImaging/Conceptual/drawingwithquartz2d/Introduction/Introduction.html#//apple_ref/doc/uid/TP30001066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5.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https://developer.apple.com/library/content/documentation/UserExperience/Conceptual/LocationAwarenessPG/Introduction/Introduction.html#//apple_ref/doc/uid/TP40009497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6.</a:t>
            </a:r>
            <a:r>
              <a:rPr lang="en-US">
                <a:solidFill>
                  <a:srgbClr val="009900"/>
                </a:solidFill>
                <a:latin typeface="Arial"/>
              </a:rPr>
              <a:t>https://www.raywenderlich.com/163445/tesseract-ocr-tutorial-ios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7.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https://developers.google.com/places/ios-api/start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8.</a:t>
            </a:r>
            <a:r>
              <a:rPr lang="en-US">
                <a:solidFill>
                  <a:srgbClr val="009900"/>
                </a:solidFill>
                <a:latin typeface="Arial"/>
              </a:rPr>
              <a:t>https://developers.google.com/maps/documentation/directions/start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9.</a:t>
            </a:r>
            <a:r>
              <a:rPr lang="en-US">
                <a:solidFill>
                  <a:srgbClr val="0000cc"/>
                </a:solidFill>
                <a:latin typeface="Arial"/>
              </a:rPr>
              <a:t>https://www.draw.io/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360" cy="8236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04636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