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3" autoAdjust="0"/>
    <p:restoredTop sz="94660"/>
  </p:normalViewPr>
  <p:slideViewPr>
    <p:cSldViewPr snapToGrid="0">
      <p:cViewPr>
        <p:scale>
          <a:sx n="150" d="100"/>
          <a:sy n="150" d="100"/>
        </p:scale>
        <p:origin x="-2266" y="-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804-00CF-4337-AD11-11D7FD6D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CBB4-765D-4592-9C2C-BE9EC9886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036D-A423-4B2C-8C8F-334831EF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44AB5-632B-4105-BD05-D5A779C8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6AB8-DEFE-4731-BEC0-877F8538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B268-4904-4BFB-A75F-41A0E845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EB663-928F-4D7D-BF51-771D587C7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E9CF-F97D-4E45-8B5D-68DA68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3F6D1-C5D4-4FCA-8641-A245EBD0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879E-2D3B-4DEB-8903-210B3B7A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9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859ED-F604-4F32-ABB6-7D7212470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EF593-E2A0-4FD3-AB93-27C88334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5F5F-1BA4-4D4F-8AFF-E592152F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AAC7-60E6-4D82-B939-8487F1AA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57D1-1150-4ACC-A717-955F312C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BC2C-7325-4788-8FAC-24B28B0F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7968-B838-427E-9ECB-4F098CEB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B805-6C2B-40DB-83E6-1051AADB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F27D-78A9-481F-B1E0-AE411B7A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F80E-09D2-4FF6-A7C9-D3DC0708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1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8566-9CF9-4074-A3F8-2EE44B1D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7B522-264A-4BC0-8DA5-AA071DAA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D354-98E0-4AA1-858F-65E119AE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2BD0-EC0A-4D3D-AFF2-9BF1745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E8631-3214-443E-8D5B-B049E24D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884F-4011-4B11-A14F-22A47051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80304-320A-4D7F-902E-8989E4518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6B4FD-EF11-4BB3-BD95-45978F21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A385C-D6B9-4E22-8599-AF0B2251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EC4D-D4BB-4BFD-A7DC-0E53B5B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85C3-51B9-4D1D-9ED2-1C447FB9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E3F1-2D9B-4BD5-9F42-95BE034F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BA6A-545B-4349-9A37-E67B5D0B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6F8E1-977E-4AE4-967F-57D287C6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B7833-1295-4DAF-8893-1E5964C6F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C58B2-510D-45A8-BB29-4551A7389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B325B-DA8D-431A-B9B0-51FFA0CB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7558B-3A5F-44EA-9943-855C7724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7FBEF-EF6A-44CA-A7DB-6AE6CB35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3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B9F4-940D-4FC2-9CCC-6DDA401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B89A5-8891-44E6-8A8E-FD9A5604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BA642-8C13-42F2-BD77-D0AA45AE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1065F-74FC-4816-A199-D934FF86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3E51-3F61-4D22-B23F-190F0E6F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82626-3A2B-44C6-B215-C05F11C2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369A6-68EA-4BDF-BCB7-85D7AAE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5722-BE9D-4E10-8F5C-E1A5D32C7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9A44-55DC-41E9-804F-C8A42F4B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899C3-97D3-438E-B2A8-875196FAD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F4DC1-9BE7-4266-A765-9466DF9E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0F52-31D9-4EFC-9DD8-AA16231A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FBD1-67A0-4EF4-BD87-5C8355B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1E12-F772-4B75-92DB-F4ED1AE4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A53B1-FB00-4E8E-BC3C-32E5609CB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3007A-6173-473D-AB06-4ADFED2E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7E4A-43A2-499C-B561-B597C24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24B2-0982-4A93-ACDD-71C5FDE3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A7EA3-64BA-4E2D-96C3-19563572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D7D7-776A-42AA-ADFD-D8FACF56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AEB6-4F80-4FF2-A6AE-FFD582E2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C17B4-EF73-436A-ACB8-801B5D610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6D45-AA48-423B-B733-4CED0F1428AE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8502-71D2-45FF-A479-9B86D689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542A-3446-4DB1-8217-7121004B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0C65-CBC6-4EFE-AB6D-E7FEEEECE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Pointing_hand_cursor_vector.sv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DC500C-BCDD-4285-BA99-0F69668DC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29" t="12572" r="28857" b="79047"/>
          <a:stretch/>
        </p:blipFill>
        <p:spPr>
          <a:xfrm>
            <a:off x="2890520" y="1575500"/>
            <a:ext cx="1270000" cy="57476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D86EC-8325-4D99-8A18-902D59D02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21" t="24318" r="37188" b="68333"/>
          <a:stretch/>
        </p:blipFill>
        <p:spPr>
          <a:xfrm>
            <a:off x="5512726" y="1575500"/>
            <a:ext cx="2706714" cy="57476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26ABD-6BBF-489F-9022-14EAC2D8D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66841" y="1666678"/>
            <a:ext cx="539563" cy="392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5100AB-9FD0-4896-879F-14964F413447}"/>
              </a:ext>
            </a:extLst>
          </p:cNvPr>
          <p:cNvSpPr txBox="1"/>
          <p:nvPr/>
        </p:nvSpPr>
        <p:spPr>
          <a:xfrm>
            <a:off x="2990073" y="1351345"/>
            <a:ext cx="5279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Click the search tool for Data Searching and Download. Use the Time Slider to filter the map data time range.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C3A2FE-739B-42B7-AFD1-1AAB039DE0FE}"/>
              </a:ext>
            </a:extLst>
          </p:cNvPr>
          <p:cNvSpPr/>
          <p:nvPr/>
        </p:nvSpPr>
        <p:spPr>
          <a:xfrm>
            <a:off x="5070844" y="1835681"/>
            <a:ext cx="289560" cy="10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6C868A-6D75-4908-B27B-FE6053198587}"/>
              </a:ext>
            </a:extLst>
          </p:cNvPr>
          <p:cNvSpPr/>
          <p:nvPr/>
        </p:nvSpPr>
        <p:spPr>
          <a:xfrm rot="10800000">
            <a:off x="4277281" y="1831663"/>
            <a:ext cx="308226" cy="104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Sontag</dc:creator>
  <cp:lastModifiedBy>Stephen Sontag</cp:lastModifiedBy>
  <cp:revision>2</cp:revision>
  <dcterms:created xsi:type="dcterms:W3CDTF">2018-04-02T02:04:14Z</dcterms:created>
  <dcterms:modified xsi:type="dcterms:W3CDTF">2018-04-02T02:20:51Z</dcterms:modified>
</cp:coreProperties>
</file>