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340" d="100"/>
          <a:sy n="340" d="100"/>
        </p:scale>
        <p:origin x="-5360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2F2FF-88E2-CD43-80F1-B9166911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C60FC9-56FA-B04C-95D9-3B2928404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D8DEC-EE12-AA48-92D9-147C62C1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A31E1-05B4-5143-B769-3CF3E48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7AAE4-A214-534C-928F-4F841528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4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899F9-6C38-8545-A5EF-F09E869A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83E93-7339-5847-9272-5C11D429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86C13-0EA1-1240-906E-4D09F2BA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E654-DE88-A340-9776-1811BDE9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9FB46-B457-354F-A414-8EF71C63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D99A12-9F51-9A43-9FFE-D6881E0E4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5BA6-B841-854B-8F1E-39DE9EFE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9E378-1A37-3749-8425-EE2D85BE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288F05-9A1C-7041-B20A-78060AEA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A9DE2-2ECD-574F-9E03-5092C0E8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DDCAF-69A0-3D4B-A411-99E028AF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8A013-77EF-DE4D-9442-D770846D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0AB42-CA58-D745-AFF5-6671786F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846D0-4AF9-984F-BA91-5905D3FB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45A59C-C5D6-214A-95F4-6A967C42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B625A-A1F0-9646-B3D9-ABF8FF26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FB845D-D18E-D846-8460-E6782BD8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D55392-B2C1-5141-A5D1-6316C6BF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2A6D4-5388-1A4A-97D2-CF6525C0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A8D1-0B2C-B949-B22E-01E11E4C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8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03B27-2DEE-1A44-B49C-8030615B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4233F-C3E1-F446-BE6B-F0AB92395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EFC347-1BF7-C743-B45C-884C684A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9DA6DE-F762-DF45-A249-00F4421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021AA-BD54-D748-BBE9-0C0645B7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FFF2A-4EDF-194F-8D79-7708348D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C5AC9-3597-8F47-AC3F-BB233CB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05B70-6295-1842-97E6-E8EE628F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C8F71A-42AA-3840-9DBB-14DEF5D79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3755D1-1F1D-2241-8A2E-93722E3A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F13172-8233-B749-84C0-FF37DFE7F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1E633C-4987-3849-A93D-7A1ABBF4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991B0F-3386-6147-968D-D50EFA70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B98AE9-F7B8-8243-99DF-98CC546B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5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FD9AA-86B3-3E45-BD92-C529AAF0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02A4C7-AB6C-4E4F-9DFB-4F493B41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4C1E36-F325-114A-B304-8DADD18F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D1659A-1038-8C4A-A9F9-342FA7E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728AA0-5DF2-DC47-B294-5402CBEC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EDEC4C-95C9-A64C-90DB-87FE2F67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CC7BC0-3585-354D-B5C6-3A9C997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DE57C-5197-AD40-BC83-B47BB33C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4CFD7-62F8-7749-BB34-6E10BE4F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0B9134-1D67-1D47-85F1-F53C25829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1B928-3684-2A4A-A41A-31F8EEE0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BD10F8-09A0-814C-BF23-1E1906DD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702447-57BE-0640-AFD7-78724B3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B1ECB-F732-EA4A-99CA-6B27B656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74ADE6-E0EB-4442-9B7D-E62CC86C2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639134-4834-2847-BB47-3AB76B352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90AF16-3D19-0943-879A-2FA8FA58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999A-83D0-BF4E-ABFD-299EFDE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0D8B6-0BD1-7E45-B782-9174D26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142796-A1A5-8B47-A2D6-5A5723F6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9A390-CA4B-FD41-ADE3-895FA030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EBFAF-32FD-864C-B3E0-4B54AAA84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869B-2BFD-0E46-9693-CC786331B83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3B66C-0BED-3D4B-B782-F9E515B8F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29CDFA-9651-FF42-818E-4D91013F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2808-2AE6-0842-B01F-8D27A0F6F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63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F31092A-F026-EF47-A45D-FE95C4665090}"/>
              </a:ext>
            </a:extLst>
          </p:cNvPr>
          <p:cNvGrpSpPr/>
          <p:nvPr/>
        </p:nvGrpSpPr>
        <p:grpSpPr>
          <a:xfrm>
            <a:off x="1573781" y="1765235"/>
            <a:ext cx="440336" cy="440336"/>
            <a:chOff x="1474657" y="1735557"/>
            <a:chExt cx="440336" cy="44033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CFF7AFB-71FE-7B40-876C-DA867CA86ED8}"/>
                </a:ext>
              </a:extLst>
            </p:cNvPr>
            <p:cNvSpPr/>
            <p:nvPr/>
          </p:nvSpPr>
          <p:spPr>
            <a:xfrm>
              <a:off x="1474657" y="1792216"/>
              <a:ext cx="440336" cy="32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B6FD733-D001-BB44-956E-84717C53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4657" y="1735557"/>
              <a:ext cx="440336" cy="440336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D99393-F140-664F-8C42-990A376F9D1A}"/>
              </a:ext>
            </a:extLst>
          </p:cNvPr>
          <p:cNvGrpSpPr/>
          <p:nvPr/>
        </p:nvGrpSpPr>
        <p:grpSpPr>
          <a:xfrm>
            <a:off x="1456358" y="1824213"/>
            <a:ext cx="440336" cy="440336"/>
            <a:chOff x="1474657" y="1735557"/>
            <a:chExt cx="440336" cy="44033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B88EEF-A72F-6F4E-AC97-28324CC64564}"/>
                </a:ext>
              </a:extLst>
            </p:cNvPr>
            <p:cNvSpPr/>
            <p:nvPr/>
          </p:nvSpPr>
          <p:spPr>
            <a:xfrm>
              <a:off x="1474657" y="1792216"/>
              <a:ext cx="440336" cy="32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AD96DCA-E27E-AE45-A675-30ED2BF2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4657" y="1735557"/>
              <a:ext cx="440336" cy="440336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F8A3D8-E709-C440-839B-843115DB5626}"/>
              </a:ext>
            </a:extLst>
          </p:cNvPr>
          <p:cNvGrpSpPr/>
          <p:nvPr/>
        </p:nvGrpSpPr>
        <p:grpSpPr>
          <a:xfrm>
            <a:off x="1338935" y="1883191"/>
            <a:ext cx="440336" cy="440336"/>
            <a:chOff x="1474657" y="1735557"/>
            <a:chExt cx="440336" cy="44033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56C5820-A95C-0C47-9EFA-76A5681D6F3E}"/>
                </a:ext>
              </a:extLst>
            </p:cNvPr>
            <p:cNvSpPr/>
            <p:nvPr/>
          </p:nvSpPr>
          <p:spPr>
            <a:xfrm>
              <a:off x="1474657" y="1792216"/>
              <a:ext cx="440336" cy="32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055FDA-2031-5247-98D7-E0C8D1D3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4657" y="1735557"/>
              <a:ext cx="440336" cy="440336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A5D4804-0AFC-294D-97DB-ECB6412359D4}"/>
              </a:ext>
            </a:extLst>
          </p:cNvPr>
          <p:cNvGrpSpPr/>
          <p:nvPr/>
        </p:nvGrpSpPr>
        <p:grpSpPr>
          <a:xfrm>
            <a:off x="1118767" y="2016989"/>
            <a:ext cx="440336" cy="440336"/>
            <a:chOff x="1474657" y="1735557"/>
            <a:chExt cx="440336" cy="440336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A354734-DBB7-C441-AD4D-C4EB1EEA6BA1}"/>
                </a:ext>
              </a:extLst>
            </p:cNvPr>
            <p:cNvSpPr/>
            <p:nvPr/>
          </p:nvSpPr>
          <p:spPr>
            <a:xfrm>
              <a:off x="1474657" y="1792216"/>
              <a:ext cx="440336" cy="32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A14A52ED-D867-6140-BA9C-E9206ECD2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4657" y="1735557"/>
              <a:ext cx="440336" cy="440336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AB0FDE-DED5-794C-AB9F-C27A2C5CFB9F}"/>
              </a:ext>
            </a:extLst>
          </p:cNvPr>
          <p:cNvSpPr txBox="1"/>
          <p:nvPr/>
        </p:nvSpPr>
        <p:spPr>
          <a:xfrm>
            <a:off x="745259" y="2570314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video samples </a:t>
            </a:r>
            <a:r>
              <a:rPr kumimoji="1" lang="en-US" altLang="ja-JP" sz="10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(.mp4)</a:t>
            </a:r>
            <a:r>
              <a:rPr kumimoji="1" lang="en-US" altLang="ja-JP" sz="11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 </a:t>
            </a:r>
            <a:endParaRPr kumimoji="1" lang="ja-JP" altLang="en-US" sz="1100"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0B3296-ED8D-8B43-84EE-4F4EF7D72585}"/>
              </a:ext>
            </a:extLst>
          </p:cNvPr>
          <p:cNvGrpSpPr/>
          <p:nvPr/>
        </p:nvGrpSpPr>
        <p:grpSpPr>
          <a:xfrm>
            <a:off x="3105470" y="1821766"/>
            <a:ext cx="200055" cy="486953"/>
            <a:chOff x="3448905" y="1910172"/>
            <a:chExt cx="200055" cy="486953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63C6490-3755-EA40-B1AF-AB05C84D2572}"/>
                </a:ext>
              </a:extLst>
            </p:cNvPr>
            <p:cNvSpPr/>
            <p:nvPr/>
          </p:nvSpPr>
          <p:spPr>
            <a:xfrm>
              <a:off x="3470223" y="1910172"/>
              <a:ext cx="97436" cy="48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3CEAA42-2F46-BF46-9F2E-02077256E728}"/>
                </a:ext>
              </a:extLst>
            </p:cNvPr>
            <p:cNvCxnSpPr>
              <a:cxnSpLocks/>
              <a:stCxn id="75" idx="0"/>
              <a:endCxn id="75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2F84231-B966-B14B-AF70-E30273FCC370}"/>
                </a:ext>
              </a:extLst>
            </p:cNvPr>
            <p:cNvCxnSpPr>
              <a:cxnSpLocks/>
              <a:stCxn id="75" idx="0"/>
              <a:endCxn id="75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6968B273-738C-C244-B9A0-C211849F1319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1988398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4FD9398-BB56-014A-83DA-529C70009D36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073809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9292A633-263C-7A4D-9021-F6C6C86B2B65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31685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FD67EF8D-FE96-4544-8641-5C1D7D291890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15649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1DF43217-1129-D841-BC7C-8DAA648A1B13}"/>
                </a:ext>
              </a:extLst>
            </p:cNvPr>
            <p:cNvSpPr txBox="1"/>
            <p:nvPr/>
          </p:nvSpPr>
          <p:spPr>
            <a:xfrm rot="5400000">
              <a:off x="3411715" y="2149450"/>
              <a:ext cx="2744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/>
                <a:t>…</a:t>
              </a:r>
              <a:endParaRPr kumimoji="1" lang="ja-JP" altLang="en-US" sz="700" b="1"/>
            </a:p>
          </p:txBody>
        </p:sp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0DA95FE-FD1F-A34B-A628-854D0F7838E0}"/>
              </a:ext>
            </a:extLst>
          </p:cNvPr>
          <p:cNvSpPr txBox="1"/>
          <p:nvPr/>
        </p:nvSpPr>
        <p:spPr>
          <a:xfrm>
            <a:off x="2679513" y="2589483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conv features </a:t>
            </a:r>
            <a:r>
              <a:rPr kumimoji="1" lang="en-US" altLang="ja-JP" sz="105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(.</a:t>
            </a:r>
            <a:r>
              <a:rPr kumimoji="1" lang="en-US" altLang="ja-JP" sz="105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npy</a:t>
            </a:r>
            <a:r>
              <a:rPr kumimoji="1" lang="en-US" altLang="ja-JP" sz="105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) </a:t>
            </a:r>
            <a:endParaRPr kumimoji="1" lang="ja-JP" altLang="en-US" sz="1100"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DB47D142-3C1A-AC49-8F0F-100602B2072D}"/>
              </a:ext>
            </a:extLst>
          </p:cNvPr>
          <p:cNvSpPr/>
          <p:nvPr/>
        </p:nvSpPr>
        <p:spPr>
          <a:xfrm>
            <a:off x="4922675" y="1623003"/>
            <a:ext cx="800100" cy="362400"/>
          </a:xfrm>
          <a:prstGeom prst="roundRect">
            <a:avLst>
              <a:gd name="adj" fmla="val 942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 score</a:t>
            </a:r>
            <a:endParaRPr kumimoji="1"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9F5C40F-93E6-594D-900E-32595EA35E5B}"/>
              </a:ext>
            </a:extLst>
          </p:cNvPr>
          <p:cNvSpPr txBox="1"/>
          <p:nvPr/>
        </p:nvSpPr>
        <p:spPr>
          <a:xfrm rot="5400000">
            <a:off x="5200713" y="2383911"/>
            <a:ext cx="27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…</a:t>
            </a:r>
            <a:endParaRPr kumimoji="1" lang="ja-JP" altLang="en-US" sz="1100" b="1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8F53C90-048B-CD43-9355-05F00A304055}"/>
              </a:ext>
            </a:extLst>
          </p:cNvPr>
          <p:cNvSpPr txBox="1"/>
          <p:nvPr/>
        </p:nvSpPr>
        <p:spPr>
          <a:xfrm>
            <a:off x="4643563" y="2651934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Arial" panose="020B0604020202020204" pitchFamily="34" charset="0"/>
              </a:rPr>
              <a:t>evaluation metrics</a:t>
            </a:r>
            <a:endParaRPr kumimoji="1" lang="ja-JP" altLang="en-US" sz="1200"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EBB8FE85-90BF-264D-A242-B23A892017D8}"/>
              </a:ext>
            </a:extLst>
          </p:cNvPr>
          <p:cNvGrpSpPr/>
          <p:nvPr/>
        </p:nvGrpSpPr>
        <p:grpSpPr>
          <a:xfrm>
            <a:off x="3279428" y="1821766"/>
            <a:ext cx="200055" cy="486953"/>
            <a:chOff x="3451413" y="1910172"/>
            <a:chExt cx="200055" cy="486953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C01C7BC8-FB88-8147-B0E1-EB301F1FF34D}"/>
                </a:ext>
              </a:extLst>
            </p:cNvPr>
            <p:cNvSpPr/>
            <p:nvPr/>
          </p:nvSpPr>
          <p:spPr>
            <a:xfrm>
              <a:off x="3470223" y="1910172"/>
              <a:ext cx="97436" cy="48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5D59057-53D7-6E44-AA26-A45C3E63E798}"/>
                </a:ext>
              </a:extLst>
            </p:cNvPr>
            <p:cNvCxnSpPr>
              <a:cxnSpLocks/>
              <a:stCxn id="121" idx="0"/>
              <a:endCxn id="121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3F5709A-9CD5-AA43-A383-F9CED40407BE}"/>
                </a:ext>
              </a:extLst>
            </p:cNvPr>
            <p:cNvCxnSpPr>
              <a:cxnSpLocks/>
              <a:stCxn id="121" idx="0"/>
              <a:endCxn id="121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C3100EDB-32D6-0B45-BB8F-4C49DCDED8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1988398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CF3AE673-CA55-0A4A-A5A2-A2C296A53D7F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073809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DD4A1486-750E-0F46-A99A-565851F25A3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31685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F492EEF9-4E20-EF4D-8587-5519956BE241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15649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43B6D38B-E413-E34B-B360-3CE3C7B120BB}"/>
                </a:ext>
              </a:extLst>
            </p:cNvPr>
            <p:cNvSpPr txBox="1"/>
            <p:nvPr/>
          </p:nvSpPr>
          <p:spPr>
            <a:xfrm rot="5400000">
              <a:off x="3414223" y="2148727"/>
              <a:ext cx="2744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/>
                <a:t>…</a:t>
              </a:r>
              <a:endParaRPr kumimoji="1" lang="ja-JP" altLang="en-US" sz="700" b="1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2B02C38-8377-F84E-9CB8-0F59761387FF}"/>
              </a:ext>
            </a:extLst>
          </p:cNvPr>
          <p:cNvGrpSpPr/>
          <p:nvPr/>
        </p:nvGrpSpPr>
        <p:grpSpPr>
          <a:xfrm>
            <a:off x="3454955" y="1821766"/>
            <a:ext cx="200055" cy="486953"/>
            <a:chOff x="3450391" y="1910172"/>
            <a:chExt cx="200055" cy="48695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EA399C5B-9ECE-E147-AB43-27CE58481845}"/>
                </a:ext>
              </a:extLst>
            </p:cNvPr>
            <p:cNvSpPr/>
            <p:nvPr/>
          </p:nvSpPr>
          <p:spPr>
            <a:xfrm>
              <a:off x="3470223" y="1910172"/>
              <a:ext cx="97436" cy="48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7C9DBA3D-58F3-8E42-B581-634E5EBEE315}"/>
                </a:ext>
              </a:extLst>
            </p:cNvPr>
            <p:cNvCxnSpPr>
              <a:cxnSpLocks/>
              <a:stCxn id="130" idx="0"/>
              <a:endCxn id="130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2FEE7222-A054-AF4C-8D70-22CB5E26EE57}"/>
                </a:ext>
              </a:extLst>
            </p:cNvPr>
            <p:cNvCxnSpPr>
              <a:cxnSpLocks/>
              <a:stCxn id="130" idx="0"/>
              <a:endCxn id="130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7C75C3D0-6B6F-2041-AC6E-75932A0C8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1988398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F4426641-4D2E-964D-A8FF-2DA0E16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073809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91AB7E8-2B32-A040-AA24-B6F5C57CF3AC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31685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79DFDE48-22CE-D045-9B8C-2E3621985619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15649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DB1F79BB-941D-F640-9846-CC71B1B612CC}"/>
                </a:ext>
              </a:extLst>
            </p:cNvPr>
            <p:cNvSpPr txBox="1"/>
            <p:nvPr/>
          </p:nvSpPr>
          <p:spPr>
            <a:xfrm rot="5400000">
              <a:off x="3413201" y="2149428"/>
              <a:ext cx="2744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/>
                <a:t>…</a:t>
              </a:r>
              <a:endParaRPr kumimoji="1" lang="ja-JP" altLang="en-US" sz="700" b="1"/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669D9462-2B5C-A941-8206-D371DBABDD00}"/>
              </a:ext>
            </a:extLst>
          </p:cNvPr>
          <p:cNvGrpSpPr/>
          <p:nvPr/>
        </p:nvGrpSpPr>
        <p:grpSpPr>
          <a:xfrm>
            <a:off x="3646994" y="1821766"/>
            <a:ext cx="200055" cy="486953"/>
            <a:chOff x="3456280" y="1910172"/>
            <a:chExt cx="200055" cy="48695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46A27109-4916-4446-A53D-391204FB958D}"/>
                </a:ext>
              </a:extLst>
            </p:cNvPr>
            <p:cNvSpPr/>
            <p:nvPr/>
          </p:nvSpPr>
          <p:spPr>
            <a:xfrm>
              <a:off x="3470223" y="1910172"/>
              <a:ext cx="97436" cy="4869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B87A305-A3C9-564C-9FB9-25EFCD8411C2}"/>
                </a:ext>
              </a:extLst>
            </p:cNvPr>
            <p:cNvCxnSpPr>
              <a:cxnSpLocks/>
              <a:stCxn id="139" idx="0"/>
              <a:endCxn id="139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82BFD9B7-9015-0C49-BC4E-84E63B521C50}"/>
                </a:ext>
              </a:extLst>
            </p:cNvPr>
            <p:cNvCxnSpPr>
              <a:cxnSpLocks/>
              <a:stCxn id="139" idx="0"/>
              <a:endCxn id="139" idx="0"/>
            </p:cNvCxnSpPr>
            <p:nvPr/>
          </p:nvCxnSpPr>
          <p:spPr>
            <a:xfrm>
              <a:off x="3518941" y="191017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2E96442B-D7A8-0146-A1BD-843CD7F8DF0B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1988398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2B91BA54-AEB6-1442-9B90-6E4EC7CB9619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073809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CB55B26-3B62-9741-8FC3-97B2F2F58D50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31685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8DE56CE9-0BC9-C74D-9D6E-B2898829AA38}"/>
                </a:ext>
              </a:extLst>
            </p:cNvPr>
            <p:cNvCxnSpPr>
              <a:cxnSpLocks/>
            </p:cNvCxnSpPr>
            <p:nvPr/>
          </p:nvCxnSpPr>
          <p:spPr>
            <a:xfrm>
              <a:off x="3470223" y="2156494"/>
              <a:ext cx="97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2A0ABA4C-4752-F74F-B236-611081FF80FC}"/>
                </a:ext>
              </a:extLst>
            </p:cNvPr>
            <p:cNvSpPr txBox="1"/>
            <p:nvPr/>
          </p:nvSpPr>
          <p:spPr>
            <a:xfrm rot="5400000">
              <a:off x="3419090" y="2148726"/>
              <a:ext cx="2744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/>
                <a:t>…</a:t>
              </a:r>
              <a:endParaRPr kumimoji="1" lang="ja-JP" altLang="en-US" sz="700" b="1"/>
            </a:p>
          </p:txBody>
        </p:sp>
      </p:grpSp>
      <p:sp>
        <p:nvSpPr>
          <p:cNvPr id="151" name="角丸四角形 150">
            <a:extLst>
              <a:ext uri="{FF2B5EF4-FFF2-40B4-BE49-F238E27FC236}">
                <a16:creationId xmlns:a16="http://schemas.microsoft.com/office/drawing/2014/main" id="{F10051D5-9A6A-5048-90FD-EBA84E3EE2CD}"/>
              </a:ext>
            </a:extLst>
          </p:cNvPr>
          <p:cNvSpPr/>
          <p:nvPr/>
        </p:nvSpPr>
        <p:spPr>
          <a:xfrm>
            <a:off x="4922675" y="2028844"/>
            <a:ext cx="800100" cy="362400"/>
          </a:xfrm>
          <a:prstGeom prst="roundRect">
            <a:avLst>
              <a:gd name="adj" fmla="val 942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</a:t>
            </a:r>
            <a:endParaRPr kumimoji="1"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29721378-1DB1-8D4E-9136-F98D0F36BD72}"/>
              </a:ext>
            </a:extLst>
          </p:cNvPr>
          <p:cNvCxnSpPr/>
          <p:nvPr/>
        </p:nvCxnSpPr>
        <p:spPr>
          <a:xfrm>
            <a:off x="2321781" y="2117622"/>
            <a:ext cx="42937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AD19497D-CC27-8849-98EB-19FDA20F6D88}"/>
              </a:ext>
            </a:extLst>
          </p:cNvPr>
          <p:cNvCxnSpPr>
            <a:cxnSpLocks/>
          </p:cNvCxnSpPr>
          <p:nvPr/>
        </p:nvCxnSpPr>
        <p:spPr>
          <a:xfrm flipV="1">
            <a:off x="4164669" y="1792216"/>
            <a:ext cx="502747" cy="3134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875C1281-DFC7-4949-A1E1-F413DEE0AA79}"/>
              </a:ext>
            </a:extLst>
          </p:cNvPr>
          <p:cNvCxnSpPr>
            <a:cxnSpLocks/>
          </p:cNvCxnSpPr>
          <p:nvPr/>
        </p:nvCxnSpPr>
        <p:spPr>
          <a:xfrm flipV="1">
            <a:off x="4164669" y="2105620"/>
            <a:ext cx="502747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E4629E9C-B112-7745-8DB0-64A24B376437}"/>
              </a:ext>
            </a:extLst>
          </p:cNvPr>
          <p:cNvCxnSpPr>
            <a:cxnSpLocks/>
          </p:cNvCxnSpPr>
          <p:nvPr/>
        </p:nvCxnSpPr>
        <p:spPr>
          <a:xfrm>
            <a:off x="4164669" y="2105622"/>
            <a:ext cx="476993" cy="31340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afda5559</dc:creator>
  <cp:lastModifiedBy>afda5559</cp:lastModifiedBy>
  <cp:revision>6</cp:revision>
  <dcterms:created xsi:type="dcterms:W3CDTF">2019-01-13T08:52:09Z</dcterms:created>
  <dcterms:modified xsi:type="dcterms:W3CDTF">2019-01-13T09:36:59Z</dcterms:modified>
</cp:coreProperties>
</file>