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LItY7J+MikPE4oxXBSTmnZ8By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6f9fc50c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6f9fc50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6f9fc50c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6f9fc50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6f9fc50c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6f9fc50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6f9fc50c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6f9fc50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6f9fc50c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6f9fc50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6f9fc50c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6f9fc50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66f9fc50c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66f9fc50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6f9fc50c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6f9fc50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" name="Google Shape;16;p6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verticale e tes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2" name="Google Shape;22;p7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2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-238532" y="6376663"/>
            <a:ext cx="8472300" cy="4812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7" name="Google Shape;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58200" y="6376662"/>
            <a:ext cx="459462" cy="469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8" name="Google Shape;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7607" y="6502430"/>
            <a:ext cx="2395665" cy="2208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5"/>
          <p:cNvCxnSpPr/>
          <p:nvPr/>
        </p:nvCxnSpPr>
        <p:spPr>
          <a:xfrm>
            <a:off x="232500" y="1207500"/>
            <a:ext cx="8679000" cy="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5"/>
          <p:cNvSpPr txBox="1"/>
          <p:nvPr/>
        </p:nvSpPr>
        <p:spPr>
          <a:xfrm>
            <a:off x="4366475" y="72975"/>
            <a:ext cx="46149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/>
              <a:t>Laurea Triennale in Informatica</a:t>
            </a:r>
            <a:endParaRPr sz="2000"/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4294967295"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7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LOCALIZZAZIONE INDOOR BASATA SU BEACON BLUETOOTH A BASSA POTENZA ATTRAVERSO TECNICHE DI DEEP LEARNING</a:t>
            </a:r>
            <a:endParaRPr sz="37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03575" y="4799300"/>
            <a:ext cx="3437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Relatore: Prof. GianLuigi Ferrari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Anno Accademico: 2019/2020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689350" y="4799300"/>
            <a:ext cx="3228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Candidato: Marco Pampaloni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24 Luglio 2020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Tesi di Laurea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6f9fc50c_0_16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866f9fc50c_0_16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Introduzione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66f9fc50c_0_16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866f9fc50c_0_16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Deep Learning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6f9fc50c_0_17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Architettura</a:t>
            </a:r>
            <a:endParaRPr/>
          </a:p>
        </p:txBody>
      </p:sp>
      <p:pic>
        <p:nvPicPr>
          <p:cNvPr id="105" name="Google Shape;105;g866f9fc50c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9900"/>
            <a:ext cx="8839200" cy="483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6f9fc50c_0_17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66f9fc50c_0_17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Data Augmentation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6f9fc50c_0_18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866f9fc50c_0_18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Applicazione Mobile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6f9fc50c_0_18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66f9fc50c_0_18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Risultati Sperimentali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66f9fc50c_0_2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866f9fc50c_0_22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Conclusioni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6f9fc50c_0_2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66f9fc50c_0_22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Ringraziamenti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2015-08-31T13:52:36Z</dcterms:created>
  <dc:creator>Bruno Sereni</dc:creator>
</cp:coreProperties>
</file>