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63DBBA2-2442-4B1C-8DF0-282B86E7E7D1}"/>
              </a:ext>
            </a:extLst>
          </p:cNvPr>
          <p:cNvSpPr/>
          <p:nvPr/>
        </p:nvSpPr>
        <p:spPr>
          <a:xfrm>
            <a:off x="11368391" y="103437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34B83A0E-3FBF-4884-8D70-56808D2E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E2C3A6-C268-473D-AC06-CD323FAD1BF0}"/>
              </a:ext>
            </a:extLst>
          </p:cNvPr>
          <p:cNvSpPr/>
          <p:nvPr/>
        </p:nvSpPr>
        <p:spPr>
          <a:xfrm>
            <a:off x="6663447" y="6352161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57711A-EB7B-4F6F-AF80-6ADABBAA469B}"/>
              </a:ext>
            </a:extLst>
          </p:cNvPr>
          <p:cNvSpPr/>
          <p:nvPr/>
        </p:nvSpPr>
        <p:spPr>
          <a:xfrm>
            <a:off x="8926749" y="5885233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8FE096-4856-4CF5-9578-0FD57AC4984F}"/>
              </a:ext>
            </a:extLst>
          </p:cNvPr>
          <p:cNvSpPr/>
          <p:nvPr/>
        </p:nvSpPr>
        <p:spPr>
          <a:xfrm>
            <a:off x="7866434" y="4218561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6A7BD4-AB3C-4B53-90F9-5735D79FBEBE}"/>
              </a:ext>
            </a:extLst>
          </p:cNvPr>
          <p:cNvSpPr/>
          <p:nvPr/>
        </p:nvSpPr>
        <p:spPr>
          <a:xfrm>
            <a:off x="11689403" y="4964348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24EA9F-471D-492F-B55A-C6449A596BBA}"/>
              </a:ext>
            </a:extLst>
          </p:cNvPr>
          <p:cNvSpPr/>
          <p:nvPr/>
        </p:nvSpPr>
        <p:spPr>
          <a:xfrm>
            <a:off x="5830111" y="6074923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D1CB82-44A7-423A-AFEE-72AE94F79BBE}"/>
              </a:ext>
            </a:extLst>
          </p:cNvPr>
          <p:cNvSpPr/>
          <p:nvPr/>
        </p:nvSpPr>
        <p:spPr>
          <a:xfrm>
            <a:off x="9640111" y="323931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8D66AA99-0171-41ED-8246-26A32237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792E55F-D5C4-4872-B04B-9CEBD53AC58F}"/>
              </a:ext>
            </a:extLst>
          </p:cNvPr>
          <p:cNvSpPr/>
          <p:nvPr/>
        </p:nvSpPr>
        <p:spPr>
          <a:xfrm>
            <a:off x="2438400" y="5243207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D3A176-804B-48FF-AA94-2E9C031315BE}"/>
              </a:ext>
            </a:extLst>
          </p:cNvPr>
          <p:cNvSpPr/>
          <p:nvPr/>
        </p:nvSpPr>
        <p:spPr>
          <a:xfrm>
            <a:off x="6971490" y="6546714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793BFF-C366-443B-8029-35B55258A0C4}"/>
              </a:ext>
            </a:extLst>
          </p:cNvPr>
          <p:cNvSpPr/>
          <p:nvPr/>
        </p:nvSpPr>
        <p:spPr>
          <a:xfrm>
            <a:off x="979251" y="351817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F9EA67-B970-49E2-AFFA-1967734C592A}"/>
              </a:ext>
            </a:extLst>
          </p:cNvPr>
          <p:cNvSpPr/>
          <p:nvPr/>
        </p:nvSpPr>
        <p:spPr>
          <a:xfrm>
            <a:off x="5995481" y="389755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EDCFE2-480A-4E9B-8395-E8A521E52C8C}"/>
              </a:ext>
            </a:extLst>
          </p:cNvPr>
          <p:cNvSpPr/>
          <p:nvPr/>
        </p:nvSpPr>
        <p:spPr>
          <a:xfrm>
            <a:off x="6946725" y="5316166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467A64-8302-4FA6-B73A-B0C50C17612C}"/>
              </a:ext>
            </a:extLst>
          </p:cNvPr>
          <p:cNvSpPr/>
          <p:nvPr/>
        </p:nvSpPr>
        <p:spPr>
          <a:xfrm>
            <a:off x="3315066" y="225843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6CB6E3-46F1-4CAB-87DF-DEC8737C5D65}"/>
              </a:ext>
            </a:extLst>
          </p:cNvPr>
          <p:cNvSpPr/>
          <p:nvPr/>
        </p:nvSpPr>
        <p:spPr>
          <a:xfrm>
            <a:off x="2661690" y="655157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1CF68534-E5D3-4967-8A5E-99B4C621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B8B3123-3166-4683-98E3-B1069A1A20A2}"/>
              </a:ext>
            </a:extLst>
          </p:cNvPr>
          <p:cNvSpPr/>
          <p:nvPr/>
        </p:nvSpPr>
        <p:spPr>
          <a:xfrm>
            <a:off x="6446195" y="666831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3EDC5A-8CE2-4C67-8E68-DFB0984F42A3}"/>
              </a:ext>
            </a:extLst>
          </p:cNvPr>
          <p:cNvSpPr/>
          <p:nvPr/>
        </p:nvSpPr>
        <p:spPr>
          <a:xfrm>
            <a:off x="8466305" y="478762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818B4C-1382-45DB-8139-07E3AE723620}"/>
              </a:ext>
            </a:extLst>
          </p:cNvPr>
          <p:cNvSpPr/>
          <p:nvPr/>
        </p:nvSpPr>
        <p:spPr>
          <a:xfrm>
            <a:off x="10204314" y="440824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926C00-0674-47B3-ADC8-7FA00E755791}"/>
              </a:ext>
            </a:extLst>
          </p:cNvPr>
          <p:cNvSpPr/>
          <p:nvPr/>
        </p:nvSpPr>
        <p:spPr>
          <a:xfrm>
            <a:off x="3810000" y="647862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AA94FC-52F0-4FAC-8B99-8C1987798F07}"/>
              </a:ext>
            </a:extLst>
          </p:cNvPr>
          <p:cNvSpPr/>
          <p:nvPr/>
        </p:nvSpPr>
        <p:spPr>
          <a:xfrm>
            <a:off x="7370324" y="547343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EF7DD-F438-4547-B222-35CC992AEB67}"/>
              </a:ext>
            </a:extLst>
          </p:cNvPr>
          <p:cNvSpPr/>
          <p:nvPr/>
        </p:nvSpPr>
        <p:spPr>
          <a:xfrm>
            <a:off x="9938425" y="6173821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633B72-A335-471C-8F68-E2B36FA6D4A7}"/>
              </a:ext>
            </a:extLst>
          </p:cNvPr>
          <p:cNvSpPr/>
          <p:nvPr/>
        </p:nvSpPr>
        <p:spPr>
          <a:xfrm>
            <a:off x="9312612" y="304962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025BF2-AE11-4CC6-90C2-512590189935}"/>
              </a:ext>
            </a:extLst>
          </p:cNvPr>
          <p:cNvSpPr/>
          <p:nvPr/>
        </p:nvSpPr>
        <p:spPr>
          <a:xfrm>
            <a:off x="7749702" y="459793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CB49FC-D7B5-4920-9F59-37AAA0C219F1}"/>
              </a:ext>
            </a:extLst>
          </p:cNvPr>
          <p:cNvSpPr/>
          <p:nvPr/>
        </p:nvSpPr>
        <p:spPr>
          <a:xfrm>
            <a:off x="8113758" y="6266232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6E382D-AD74-4353-8C02-21CAB19447A8}"/>
              </a:ext>
            </a:extLst>
          </p:cNvPr>
          <p:cNvSpPr/>
          <p:nvPr/>
        </p:nvSpPr>
        <p:spPr>
          <a:xfrm>
            <a:off x="10487593" y="5559357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77672A-3EF7-4BC2-AE79-F33A4D5AD55C}"/>
              </a:ext>
            </a:extLst>
          </p:cNvPr>
          <p:cNvSpPr/>
          <p:nvPr/>
        </p:nvSpPr>
        <p:spPr>
          <a:xfrm>
            <a:off x="10677282" y="221060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, field, outdoor, person&#10;&#10;Description generated with very high confidence">
            <a:extLst>
              <a:ext uri="{FF2B5EF4-FFF2-40B4-BE49-F238E27FC236}">
                <a16:creationId xmlns:a16="http://schemas.microsoft.com/office/drawing/2014/main" id="{7F2B00C3-9878-4C7C-B0FC-80E7593A2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C5954B-9A83-4674-A282-DDB7FB87D515}"/>
              </a:ext>
            </a:extLst>
          </p:cNvPr>
          <p:cNvSpPr/>
          <p:nvPr/>
        </p:nvSpPr>
        <p:spPr>
          <a:xfrm>
            <a:off x="175098" y="3764604"/>
            <a:ext cx="509079" cy="4393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D261B5-CF7A-4550-9BCF-9E57F7069F52}"/>
              </a:ext>
            </a:extLst>
          </p:cNvPr>
          <p:cNvSpPr/>
          <p:nvPr/>
        </p:nvSpPr>
        <p:spPr>
          <a:xfrm>
            <a:off x="3848910" y="6504562"/>
            <a:ext cx="509079" cy="4393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1D8A7C-6973-43CD-8D47-9BD6CAD12B75}"/>
              </a:ext>
            </a:extLst>
          </p:cNvPr>
          <p:cNvSpPr/>
          <p:nvPr/>
        </p:nvSpPr>
        <p:spPr>
          <a:xfrm>
            <a:off x="4857344" y="5752290"/>
            <a:ext cx="509079" cy="4393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13E5E1-C1B1-4E09-99FC-DE141D42FC17}"/>
              </a:ext>
            </a:extLst>
          </p:cNvPr>
          <p:cNvSpPr/>
          <p:nvPr/>
        </p:nvSpPr>
        <p:spPr>
          <a:xfrm>
            <a:off x="4168300" y="304962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43FFB-1BC6-4D79-84C0-9D83EAD821D1}"/>
              </a:ext>
            </a:extLst>
          </p:cNvPr>
          <p:cNvSpPr/>
          <p:nvPr/>
        </p:nvSpPr>
        <p:spPr>
          <a:xfrm>
            <a:off x="6193276" y="6564548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CB99EA-0DDE-47DD-8723-2070CE6F673E}"/>
              </a:ext>
            </a:extLst>
          </p:cNvPr>
          <p:cNvSpPr/>
          <p:nvPr/>
        </p:nvSpPr>
        <p:spPr>
          <a:xfrm>
            <a:off x="1635423" y="1055451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CEF5D4-0BCE-4764-A19E-D7F76B9E605C}"/>
              </a:ext>
            </a:extLst>
          </p:cNvPr>
          <p:cNvSpPr/>
          <p:nvPr/>
        </p:nvSpPr>
        <p:spPr>
          <a:xfrm>
            <a:off x="5036859" y="4602804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98FD49-98B3-4A37-B7FD-C1CF92D8E559}"/>
              </a:ext>
            </a:extLst>
          </p:cNvPr>
          <p:cNvSpPr/>
          <p:nvPr/>
        </p:nvSpPr>
        <p:spPr>
          <a:xfrm>
            <a:off x="1463120" y="6164095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6</cp:revision>
  <dcterms:created xsi:type="dcterms:W3CDTF">2018-04-13T22:42:05Z</dcterms:created>
  <dcterms:modified xsi:type="dcterms:W3CDTF">2018-04-14T00:03:29Z</dcterms:modified>
</cp:coreProperties>
</file>