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2118-3BB3-4872-8817-9FB7A8572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69AC-F718-4EB9-9A97-F736CF3ED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0E42-C8FA-4BF1-AE7A-FCA8CBA5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15DE-DEF4-40CD-A2BD-F5D2E0D0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1C809-78F2-44A3-98C9-659D63E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E91D-6C31-4314-BC9A-9F65E394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09561-FFA5-4D1F-B66D-DDAB66D5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654E-F2EC-4128-9A71-015E2FD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4A708-0E98-4114-8CEA-5531AAA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AC71-FB8B-48E1-80A5-A5E95286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C2B71-0E08-40E1-AD6A-F3E2027C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12B3B-D020-424E-B5EC-9D3349C22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D80B-D4C7-4590-8FB4-A959693E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1A6F-9928-4547-BE15-AEE983DF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7355-426E-4518-B535-33751344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12CB-CDD5-4AE8-A827-FBEFFDE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9309-841B-45D7-9712-B5F0AD4B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AEB2-A8E9-42BB-98D2-701A180A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6C86A-801A-4245-BC0B-D64BB478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7C6E-B0E8-409A-AA6D-9ACE12A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E287-2C63-46A1-A4BB-518A2B80A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3229E-153C-4D15-8135-74093708F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356F-A07F-4782-B721-F305F0D2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144D-F154-48D0-9C9B-26A15A0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90556-DDB6-487C-92B0-BA676D78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F47E-75ED-445C-BA1D-724B11C5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AB9-FA0F-453B-9AA1-F0D6171D9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61B5-9A38-4A5D-BC76-8B8449A5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97551-C48D-4E6D-809C-0BDD6A6F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4C1A-704B-4427-B939-37B06A0C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94817-F7A8-44CA-9196-8A8A0ACC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BD7E-4632-406C-9297-662A231A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4E3E-BC7F-4760-9CDF-A4110B537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CF2F7-9663-4910-A1CB-03A2857D2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538D5-8F1E-4F5E-BA75-21928F8B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6FFA3-AF8E-4647-B7F2-96648BC9F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34574-DA15-4D3D-BF92-DEB9486F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8FB6A-E087-4C88-BBD5-FC40974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F72AB-7CC3-4165-A279-CA2C667D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8358-9483-42AE-B2A4-15892424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E9B74-ACF8-48A6-A287-D2043ED3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3B7CA-493C-4348-9029-D255A5C0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42B5A-7572-4011-9070-DC9BF95C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651C-54E9-4C7C-BB80-5B7FA41AF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BC0A2-1B7D-422D-B78D-2B134E48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1C9F2-9164-4E56-906F-4E4AF136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5FBC-527A-4A31-A5EA-F2F22B7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8EDA-2D4D-4298-BB71-054474756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940AC-38D0-44F9-8902-11466E61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53467-4B32-4992-A712-920CE3EC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DC7E6-64F2-4902-A8FC-847E5269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3A91B-2A59-40FF-8759-4923CFD1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D920-A334-4C5D-93FF-4119AC1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CA06CF-EAC8-4193-9D1F-92502425E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101D8-7AF2-4D33-8FFE-8EE9DA13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7E79-C16C-4BEB-8BE8-622A463A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DADE8-1CB2-4287-8717-AED693C0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497A4-A41E-4448-8044-4E8440B2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A126C-C828-48CA-B583-D9764E4E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195D-5B64-444F-A511-13DFDF4A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DFF7-1802-48A7-9E5E-E9D152BD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7C77-EEE1-473C-A3BE-ED689977B770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BC0B-221B-41C7-8B03-62F3EE723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7A2D-253D-4F04-9C02-23AB22CC8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BD51-24D8-499B-9FD6-99EA7F883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99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63DBBA2-2442-4B1C-8DF0-282B86E7E7D1}"/>
              </a:ext>
            </a:extLst>
          </p:cNvPr>
          <p:cNvSpPr/>
          <p:nvPr/>
        </p:nvSpPr>
        <p:spPr>
          <a:xfrm>
            <a:off x="11368391" y="1034376"/>
            <a:ext cx="321012" cy="330741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football field&#10;&#10;Description generated with very high confidence">
            <a:extLst>
              <a:ext uri="{FF2B5EF4-FFF2-40B4-BE49-F238E27FC236}">
                <a16:creationId xmlns:a16="http://schemas.microsoft.com/office/drawing/2014/main" id="{34B83A0E-3FBF-4884-8D70-56808D2E5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9E2C3A6-C268-473D-AC06-CD323FAD1BF0}"/>
              </a:ext>
            </a:extLst>
          </p:cNvPr>
          <p:cNvSpPr/>
          <p:nvPr/>
        </p:nvSpPr>
        <p:spPr>
          <a:xfrm>
            <a:off x="6663447" y="6313251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57711A-EB7B-4F6F-AF80-6ADABBAA469B}"/>
              </a:ext>
            </a:extLst>
          </p:cNvPr>
          <p:cNvSpPr/>
          <p:nvPr/>
        </p:nvSpPr>
        <p:spPr>
          <a:xfrm>
            <a:off x="8926749" y="5885233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8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ootball field&#10;&#10;Description generated with very high confidence">
            <a:extLst>
              <a:ext uri="{FF2B5EF4-FFF2-40B4-BE49-F238E27FC236}">
                <a16:creationId xmlns:a16="http://schemas.microsoft.com/office/drawing/2014/main" id="{8D66AA99-0171-41ED-8246-26A32237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792E55F-D5C4-4872-B04B-9CEBD53AC58F}"/>
              </a:ext>
            </a:extLst>
          </p:cNvPr>
          <p:cNvSpPr/>
          <p:nvPr/>
        </p:nvSpPr>
        <p:spPr>
          <a:xfrm>
            <a:off x="2438400" y="5243207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D3A176-804B-48FF-AA94-2E9C031315BE}"/>
              </a:ext>
            </a:extLst>
          </p:cNvPr>
          <p:cNvSpPr/>
          <p:nvPr/>
        </p:nvSpPr>
        <p:spPr>
          <a:xfrm>
            <a:off x="6971490" y="6546714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football field&#10;&#10;Description generated with very high confidence">
            <a:extLst>
              <a:ext uri="{FF2B5EF4-FFF2-40B4-BE49-F238E27FC236}">
                <a16:creationId xmlns:a16="http://schemas.microsoft.com/office/drawing/2014/main" id="{1CF68534-E5D3-4967-8A5E-99B4C6218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B8B3123-3166-4683-98E3-B1069A1A20A2}"/>
              </a:ext>
            </a:extLst>
          </p:cNvPr>
          <p:cNvSpPr/>
          <p:nvPr/>
        </p:nvSpPr>
        <p:spPr>
          <a:xfrm>
            <a:off x="6446195" y="6668310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3EDC5A-8CE2-4C67-8E68-DFB0984F42A3}"/>
              </a:ext>
            </a:extLst>
          </p:cNvPr>
          <p:cNvSpPr/>
          <p:nvPr/>
        </p:nvSpPr>
        <p:spPr>
          <a:xfrm>
            <a:off x="8466305" y="4787629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818B4C-1382-45DB-8139-07E3AE723620}"/>
              </a:ext>
            </a:extLst>
          </p:cNvPr>
          <p:cNvSpPr/>
          <p:nvPr/>
        </p:nvSpPr>
        <p:spPr>
          <a:xfrm>
            <a:off x="10204314" y="4408249"/>
            <a:ext cx="379378" cy="3793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0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ss, field, outdoor, person&#10;&#10;Description generated with very high confidence">
            <a:extLst>
              <a:ext uri="{FF2B5EF4-FFF2-40B4-BE49-F238E27FC236}">
                <a16:creationId xmlns:a16="http://schemas.microsoft.com/office/drawing/2014/main" id="{7F2B00C3-9878-4C7C-B0FC-80E7593A2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" y="0"/>
            <a:ext cx="12092940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5C5954B-9A83-4674-A282-DDB7FB87D515}"/>
              </a:ext>
            </a:extLst>
          </p:cNvPr>
          <p:cNvSpPr/>
          <p:nvPr/>
        </p:nvSpPr>
        <p:spPr>
          <a:xfrm>
            <a:off x="175098" y="3764604"/>
            <a:ext cx="509079" cy="4393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D261B5-CF7A-4550-9BCF-9E57F7069F52}"/>
              </a:ext>
            </a:extLst>
          </p:cNvPr>
          <p:cNvSpPr/>
          <p:nvPr/>
        </p:nvSpPr>
        <p:spPr>
          <a:xfrm>
            <a:off x="3848910" y="6504562"/>
            <a:ext cx="509079" cy="4393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1D8A7C-6973-43CD-8D47-9BD6CAD12B75}"/>
              </a:ext>
            </a:extLst>
          </p:cNvPr>
          <p:cNvSpPr/>
          <p:nvPr/>
        </p:nvSpPr>
        <p:spPr>
          <a:xfrm>
            <a:off x="4857344" y="5752290"/>
            <a:ext cx="509079" cy="4393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8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dhruvil Darji</dc:creator>
  <cp:lastModifiedBy>dhruvil Darji</cp:lastModifiedBy>
  <cp:revision>4</cp:revision>
  <dcterms:created xsi:type="dcterms:W3CDTF">2018-04-13T22:42:05Z</dcterms:created>
  <dcterms:modified xsi:type="dcterms:W3CDTF">2018-04-13T23:48:39Z</dcterms:modified>
</cp:coreProperties>
</file>