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C4CD29F3-2E90-48F5-B307-016576DC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3A7C93-AD04-4D2C-BFDC-17ECE1ABA225}"/>
              </a:ext>
            </a:extLst>
          </p:cNvPr>
          <p:cNvSpPr/>
          <p:nvPr/>
        </p:nvSpPr>
        <p:spPr>
          <a:xfrm>
            <a:off x="3667328" y="447472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D2EC08-A1FB-4A47-89E4-26A44712D327}"/>
              </a:ext>
            </a:extLst>
          </p:cNvPr>
          <p:cNvSpPr/>
          <p:nvPr/>
        </p:nvSpPr>
        <p:spPr>
          <a:xfrm>
            <a:off x="6981217" y="464009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7D199A29-0B44-4C8D-B3A6-526296E3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3590FC-2DC5-4C66-8CAE-90F7B81963F2}"/>
              </a:ext>
            </a:extLst>
          </p:cNvPr>
          <p:cNvSpPr/>
          <p:nvPr/>
        </p:nvSpPr>
        <p:spPr>
          <a:xfrm>
            <a:off x="2850204" y="433853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26AEBA-235A-42F9-9280-5D96B469B492}"/>
              </a:ext>
            </a:extLst>
          </p:cNvPr>
          <p:cNvSpPr/>
          <p:nvPr/>
        </p:nvSpPr>
        <p:spPr>
          <a:xfrm>
            <a:off x="4276927" y="545397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56B471-7159-43C4-98F6-D4EAD69690F9}"/>
              </a:ext>
            </a:extLst>
          </p:cNvPr>
          <p:cNvSpPr/>
          <p:nvPr/>
        </p:nvSpPr>
        <p:spPr>
          <a:xfrm>
            <a:off x="7444902" y="497407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C30FA-F84F-4AFD-B6EE-9E0A96B11834}"/>
              </a:ext>
            </a:extLst>
          </p:cNvPr>
          <p:cNvSpPr/>
          <p:nvPr/>
        </p:nvSpPr>
        <p:spPr>
          <a:xfrm>
            <a:off x="8112868" y="415695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DBBA2-2442-4B1C-8DF0-282B86E7E7D1}"/>
              </a:ext>
            </a:extLst>
          </p:cNvPr>
          <p:cNvSpPr/>
          <p:nvPr/>
        </p:nvSpPr>
        <p:spPr>
          <a:xfrm>
            <a:off x="8868382" y="46822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EECF8A78-0362-4869-8FB4-3AA04043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89346D0-A2CE-4315-81C1-83ED059EC91E}"/>
              </a:ext>
            </a:extLst>
          </p:cNvPr>
          <p:cNvSpPr/>
          <p:nvPr/>
        </p:nvSpPr>
        <p:spPr>
          <a:xfrm>
            <a:off x="1984442" y="395267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80549-8D70-4828-B2DB-5CB39EC089A6}"/>
              </a:ext>
            </a:extLst>
          </p:cNvPr>
          <p:cNvSpPr/>
          <p:nvPr/>
        </p:nvSpPr>
        <p:spPr>
          <a:xfrm>
            <a:off x="2846961" y="301557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6C847-9B39-4994-B85B-369B4FE7C61C}"/>
              </a:ext>
            </a:extLst>
          </p:cNvPr>
          <p:cNvSpPr/>
          <p:nvPr/>
        </p:nvSpPr>
        <p:spPr>
          <a:xfrm>
            <a:off x="3690025" y="378730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145C0A-4C0B-4627-8C79-216F4439B226}"/>
              </a:ext>
            </a:extLst>
          </p:cNvPr>
          <p:cNvSpPr/>
          <p:nvPr/>
        </p:nvSpPr>
        <p:spPr>
          <a:xfrm>
            <a:off x="6079786" y="463036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2CB946-D9E7-4BA2-B24D-13B73B912D48}"/>
              </a:ext>
            </a:extLst>
          </p:cNvPr>
          <p:cNvSpPr/>
          <p:nvPr/>
        </p:nvSpPr>
        <p:spPr>
          <a:xfrm>
            <a:off x="7418960" y="479573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7E466-C3D7-4B9B-9B70-DD506B4DB513}"/>
              </a:ext>
            </a:extLst>
          </p:cNvPr>
          <p:cNvSpPr/>
          <p:nvPr/>
        </p:nvSpPr>
        <p:spPr>
          <a:xfrm>
            <a:off x="8597628" y="5000017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0F98C8-98B3-42E8-9540-B8EDCFFC5BF7}"/>
              </a:ext>
            </a:extLst>
          </p:cNvPr>
          <p:cNvSpPr/>
          <p:nvPr/>
        </p:nvSpPr>
        <p:spPr>
          <a:xfrm>
            <a:off x="9966474" y="463036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6AD37F-EB43-4DE4-8A10-4D9A2B11A340}"/>
              </a:ext>
            </a:extLst>
          </p:cNvPr>
          <p:cNvSpPr/>
          <p:nvPr/>
        </p:nvSpPr>
        <p:spPr>
          <a:xfrm>
            <a:off x="9272567" y="363165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92AA1F8F-A6AB-4761-A73C-759AF5AD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4F8CAE-585A-4D05-B8CA-A679F218425B}"/>
              </a:ext>
            </a:extLst>
          </p:cNvPr>
          <p:cNvSpPr/>
          <p:nvPr/>
        </p:nvSpPr>
        <p:spPr>
          <a:xfrm>
            <a:off x="2777734" y="526266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5CA7A-F20F-469E-95A4-1F12BD34EF57}"/>
              </a:ext>
            </a:extLst>
          </p:cNvPr>
          <p:cNvSpPr/>
          <p:nvPr/>
        </p:nvSpPr>
        <p:spPr>
          <a:xfrm>
            <a:off x="3542977" y="364462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B52A8A-82B5-490E-8B05-2D8C0246DB90}"/>
              </a:ext>
            </a:extLst>
          </p:cNvPr>
          <p:cNvSpPr/>
          <p:nvPr/>
        </p:nvSpPr>
        <p:spPr>
          <a:xfrm>
            <a:off x="4327675" y="458496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479E9BCE-B749-4B2E-8BCB-28B948EE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685800"/>
            <a:ext cx="96774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DB90CD-FC5A-4CA0-991B-8FEE2B8274CA}"/>
              </a:ext>
            </a:extLst>
          </p:cNvPr>
          <p:cNvSpPr/>
          <p:nvPr/>
        </p:nvSpPr>
        <p:spPr>
          <a:xfrm>
            <a:off x="1412620" y="235085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3EA892-89B5-44BA-983B-EDE931D433A4}"/>
              </a:ext>
            </a:extLst>
          </p:cNvPr>
          <p:cNvSpPr/>
          <p:nvPr/>
        </p:nvSpPr>
        <p:spPr>
          <a:xfrm>
            <a:off x="3802381" y="112192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83EF80-D331-4E68-9467-C6A5DE333137}"/>
              </a:ext>
            </a:extLst>
          </p:cNvPr>
          <p:cNvSpPr/>
          <p:nvPr/>
        </p:nvSpPr>
        <p:spPr>
          <a:xfrm>
            <a:off x="5112373" y="251622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76B4A-A2DD-4A6E-8C1D-E936771F5487}"/>
              </a:ext>
            </a:extLst>
          </p:cNvPr>
          <p:cNvSpPr/>
          <p:nvPr/>
        </p:nvSpPr>
        <p:spPr>
          <a:xfrm>
            <a:off x="5683062" y="29604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4D5BF7-974C-4AF6-9727-BF02E98EF6DE}"/>
              </a:ext>
            </a:extLst>
          </p:cNvPr>
          <p:cNvSpPr/>
          <p:nvPr/>
        </p:nvSpPr>
        <p:spPr>
          <a:xfrm>
            <a:off x="7498891" y="128729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4DFF7-AD8E-437C-8E1B-2094821A6300}"/>
              </a:ext>
            </a:extLst>
          </p:cNvPr>
          <p:cNvSpPr/>
          <p:nvPr/>
        </p:nvSpPr>
        <p:spPr>
          <a:xfrm>
            <a:off x="8812126" y="262970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E7AE1-9588-4FCA-B55C-8A24D21F3C31}"/>
              </a:ext>
            </a:extLst>
          </p:cNvPr>
          <p:cNvSpPr/>
          <p:nvPr/>
        </p:nvSpPr>
        <p:spPr>
          <a:xfrm>
            <a:off x="9285539" y="326362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BE657-53D0-4317-AB26-D90C1B47272B}"/>
              </a:ext>
            </a:extLst>
          </p:cNvPr>
          <p:cNvSpPr/>
          <p:nvPr/>
        </p:nvSpPr>
        <p:spPr>
          <a:xfrm>
            <a:off x="10110119" y="331550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30B7E5F9-7E32-4A56-9921-CDB11C55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78EAEF1-BEB0-4E40-9340-9C5EE7E92B24}"/>
              </a:ext>
            </a:extLst>
          </p:cNvPr>
          <p:cNvSpPr/>
          <p:nvPr/>
        </p:nvSpPr>
        <p:spPr>
          <a:xfrm>
            <a:off x="2495633" y="2465961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518EC-A7B0-4599-947F-F3AB2008F45E}"/>
              </a:ext>
            </a:extLst>
          </p:cNvPr>
          <p:cNvSpPr/>
          <p:nvPr/>
        </p:nvSpPr>
        <p:spPr>
          <a:xfrm>
            <a:off x="2816645" y="299125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EDE87E-9FDB-43AB-BC1F-252EF7296F8A}"/>
              </a:ext>
            </a:extLst>
          </p:cNvPr>
          <p:cNvSpPr/>
          <p:nvPr/>
        </p:nvSpPr>
        <p:spPr>
          <a:xfrm>
            <a:off x="3808866" y="310312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95A5F-6ADA-4987-98BF-38015945507D}"/>
              </a:ext>
            </a:extLst>
          </p:cNvPr>
          <p:cNvSpPr/>
          <p:nvPr/>
        </p:nvSpPr>
        <p:spPr>
          <a:xfrm>
            <a:off x="5073462" y="126945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B8EC8A-4493-4C8A-8941-68625D41731D}"/>
              </a:ext>
            </a:extLst>
          </p:cNvPr>
          <p:cNvSpPr/>
          <p:nvPr/>
        </p:nvSpPr>
        <p:spPr>
          <a:xfrm>
            <a:off x="6435335" y="127432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35EA31-12A0-4673-A180-242AE84F3010}"/>
              </a:ext>
            </a:extLst>
          </p:cNvPr>
          <p:cNvSpPr/>
          <p:nvPr/>
        </p:nvSpPr>
        <p:spPr>
          <a:xfrm>
            <a:off x="5774988" y="213522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155228-82D0-4309-8990-3E7585DC730F}"/>
              </a:ext>
            </a:extLst>
          </p:cNvPr>
          <p:cNvSpPr/>
          <p:nvPr/>
        </p:nvSpPr>
        <p:spPr>
          <a:xfrm>
            <a:off x="7172528" y="19698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7BB4F-6484-41AF-B08E-0AF3BCD2D640}"/>
              </a:ext>
            </a:extLst>
          </p:cNvPr>
          <p:cNvSpPr/>
          <p:nvPr/>
        </p:nvSpPr>
        <p:spPr>
          <a:xfrm>
            <a:off x="9270460" y="255999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7756B500-D8E8-4070-938B-6A07BC65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4B3EDA-432E-4EB6-8227-36AF6CE21CB0}"/>
              </a:ext>
            </a:extLst>
          </p:cNvPr>
          <p:cNvSpPr/>
          <p:nvPr/>
        </p:nvSpPr>
        <p:spPr>
          <a:xfrm>
            <a:off x="4020766" y="203794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39A37-4105-45E1-922A-FE3B1114AE07}"/>
              </a:ext>
            </a:extLst>
          </p:cNvPr>
          <p:cNvSpPr/>
          <p:nvPr/>
        </p:nvSpPr>
        <p:spPr>
          <a:xfrm>
            <a:off x="5382639" y="2101171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8D0C32-4EFA-4F39-A438-0CDF019C587E}"/>
              </a:ext>
            </a:extLst>
          </p:cNvPr>
          <p:cNvSpPr/>
          <p:nvPr/>
        </p:nvSpPr>
        <p:spPr>
          <a:xfrm>
            <a:off x="6584006" y="233949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9B182-66B1-4892-AD99-2A7562C28716}"/>
              </a:ext>
            </a:extLst>
          </p:cNvPr>
          <p:cNvSpPr/>
          <p:nvPr/>
        </p:nvSpPr>
        <p:spPr>
          <a:xfrm>
            <a:off x="7848604" y="187257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EB747-C6D5-4743-9A02-91C7C8BEF2D4}"/>
              </a:ext>
            </a:extLst>
          </p:cNvPr>
          <p:cNvSpPr/>
          <p:nvPr/>
        </p:nvSpPr>
        <p:spPr>
          <a:xfrm>
            <a:off x="7213064" y="105220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3806598D-4810-483E-B812-40A36CA7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53D5862-E70A-41ED-818F-027E829CE6B8}"/>
              </a:ext>
            </a:extLst>
          </p:cNvPr>
          <p:cNvSpPr/>
          <p:nvPr/>
        </p:nvSpPr>
        <p:spPr>
          <a:xfrm>
            <a:off x="2683217" y="144455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3</cp:revision>
  <dcterms:created xsi:type="dcterms:W3CDTF">2018-04-13T22:42:05Z</dcterms:created>
  <dcterms:modified xsi:type="dcterms:W3CDTF">2018-04-13T23:04:22Z</dcterms:modified>
</cp:coreProperties>
</file>