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118-3BB3-4872-8817-9FB7A857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869AC-F718-4EB9-9A97-F736CF3ED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0E42-C8FA-4BF1-AE7A-FCA8CBA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15DE-DEF4-40CD-A2BD-F5D2E0D0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1C809-78F2-44A3-98C9-659D63EE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E91D-6C31-4314-BC9A-9F65E394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09561-FFA5-4D1F-B66D-DDAB66D55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C654E-F2EC-4128-9A71-015E2FDB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A708-0E98-4114-8CEA-5531AAA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AC71-FB8B-48E1-80A5-A5E95286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C2B71-0E08-40E1-AD6A-F3E2027CB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12B3B-D020-424E-B5EC-9D3349C22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D80B-D4C7-4590-8FB4-A959693E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71A6F-9928-4547-BE15-AEE983DF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7355-426E-4518-B535-33751344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12CB-CDD5-4AE8-A827-FBEFFDE4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9309-841B-45D7-9712-B5F0AD4B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AEB2-A8E9-42BB-98D2-701A180A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C86A-801A-4245-BC0B-D64BB478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7C6E-B0E8-409A-AA6D-9ACE12A9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287-2C63-46A1-A4BB-518A2B80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3229E-153C-4D15-8135-74093708F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356F-A07F-4782-B721-F305F0D2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144D-F154-48D0-9C9B-26A15A0C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90556-DDB6-487C-92B0-BA676D78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F47E-75ED-445C-BA1D-724B11C5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5AB9-FA0F-453B-9AA1-F0D6171D9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61B5-9A38-4A5D-BC76-8B8449A5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97551-C48D-4E6D-809C-0BDD6A6F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94C1A-704B-4427-B939-37B06A0C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94817-F7A8-44CA-9196-8A8A0ACC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BD7E-4632-406C-9297-662A231A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34E3E-BC7F-4760-9CDF-A4110B53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CF2F7-9663-4910-A1CB-03A2857D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538D5-8F1E-4F5E-BA75-21928F8B5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6FFA3-AF8E-4647-B7F2-96648BC9F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34574-DA15-4D3D-BF92-DEB9486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8FB6A-E087-4C88-BBD5-FC409742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F72AB-7CC3-4165-A279-CA2C667D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6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8358-9483-42AE-B2A4-15892424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E9B74-ACF8-48A6-A287-D2043ED3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3B7CA-493C-4348-9029-D255A5C0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42B5A-7572-4011-9070-DC9BF95C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0651C-54E9-4C7C-BB80-5B7FA41A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BC0A2-1B7D-422D-B78D-2B134E48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1C9F2-9164-4E56-906F-4E4AF136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5FBC-527A-4A31-A5EA-F2F22B7C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8EDA-2D4D-4298-BB71-05447475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940AC-38D0-44F9-8902-11466E613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3467-4B32-4992-A712-920CE3EC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DC7E6-64F2-4902-A8FC-847E5269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3A91B-2A59-40FF-8759-4923CFD1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D920-A334-4C5D-93FF-4119AC1D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A06CF-EAC8-4193-9D1F-92502425E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101D8-7AF2-4D33-8FFE-8EE9DA13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07E79-C16C-4BEB-8BE8-622A463A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DADE8-1CB2-4287-8717-AED693C0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497A4-A41E-4448-8044-4E8440B2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A126C-C828-48CA-B583-D9764E4E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195D-5B64-444F-A511-13DFDF4A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DFF7-1802-48A7-9E5E-E9D152BD5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BC0B-221B-41C7-8B03-62F3EE723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7A2D-253D-4F04-9C02-23AB22CC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5DFEE39E-29FF-48D3-8520-3F94220AA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pic>
        <p:nvPicPr>
          <p:cNvPr id="5" name="Picture 4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810B508D-A405-4135-B5B7-BC555E700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483A12A-6AA2-4F04-9D6B-6CACE0D8FA54}"/>
              </a:ext>
            </a:extLst>
          </p:cNvPr>
          <p:cNvSpPr/>
          <p:nvPr/>
        </p:nvSpPr>
        <p:spPr>
          <a:xfrm>
            <a:off x="5525310" y="5379396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5010F6-EBF8-4F5B-9792-2CB033ADAA19}"/>
              </a:ext>
            </a:extLst>
          </p:cNvPr>
          <p:cNvSpPr/>
          <p:nvPr/>
        </p:nvSpPr>
        <p:spPr>
          <a:xfrm>
            <a:off x="4266025" y="6580760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894E89-9BAA-4070-A13B-CCC759FB5927}"/>
              </a:ext>
            </a:extLst>
          </p:cNvPr>
          <p:cNvSpPr/>
          <p:nvPr/>
        </p:nvSpPr>
        <p:spPr>
          <a:xfrm>
            <a:off x="2046052" y="6692629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90B027-0910-42C6-B174-A978DEA7962F}"/>
              </a:ext>
            </a:extLst>
          </p:cNvPr>
          <p:cNvSpPr/>
          <p:nvPr/>
        </p:nvSpPr>
        <p:spPr>
          <a:xfrm>
            <a:off x="7350868" y="6133286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89AAAE-C2CE-4EC1-BA52-F08D5467AFA5}"/>
              </a:ext>
            </a:extLst>
          </p:cNvPr>
          <p:cNvSpPr/>
          <p:nvPr/>
        </p:nvSpPr>
        <p:spPr>
          <a:xfrm>
            <a:off x="9566707" y="6342430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19429A-E87D-478D-8787-A1B35DC15B97}"/>
              </a:ext>
            </a:extLst>
          </p:cNvPr>
          <p:cNvSpPr/>
          <p:nvPr/>
        </p:nvSpPr>
        <p:spPr>
          <a:xfrm>
            <a:off x="9542834" y="4667653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F3313E-FB0A-4487-AD33-73EED64150F8}"/>
              </a:ext>
            </a:extLst>
          </p:cNvPr>
          <p:cNvSpPr/>
          <p:nvPr/>
        </p:nvSpPr>
        <p:spPr>
          <a:xfrm>
            <a:off x="7273046" y="4082375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385ADA-D1DF-4E0C-ACDA-3B8FD15E9462}"/>
              </a:ext>
            </a:extLst>
          </p:cNvPr>
          <p:cNvSpPr/>
          <p:nvPr/>
        </p:nvSpPr>
        <p:spPr>
          <a:xfrm>
            <a:off x="8004973" y="6298656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DB7A9F-41F5-46D8-91F9-F0E3E4B2CAA1}"/>
              </a:ext>
            </a:extLst>
          </p:cNvPr>
          <p:cNvSpPr/>
          <p:nvPr/>
        </p:nvSpPr>
        <p:spPr>
          <a:xfrm>
            <a:off x="8585390" y="5048655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734A3B-7503-4854-AA4A-F65512687435}"/>
              </a:ext>
            </a:extLst>
          </p:cNvPr>
          <p:cNvSpPr/>
          <p:nvPr/>
        </p:nvSpPr>
        <p:spPr>
          <a:xfrm>
            <a:off x="9532660" y="3771090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1EC7D5-BDC4-42CE-B40B-5D04FB35D682}"/>
              </a:ext>
            </a:extLst>
          </p:cNvPr>
          <p:cNvSpPr/>
          <p:nvPr/>
        </p:nvSpPr>
        <p:spPr>
          <a:xfrm>
            <a:off x="10054711" y="2649166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BEC65B-6FC1-49AD-BF38-2192A1DB97C3}"/>
              </a:ext>
            </a:extLst>
          </p:cNvPr>
          <p:cNvSpPr/>
          <p:nvPr/>
        </p:nvSpPr>
        <p:spPr>
          <a:xfrm>
            <a:off x="8760488" y="3803516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BB6B9C3-5250-4BB7-ACFF-7D85AD35473C}"/>
              </a:ext>
            </a:extLst>
          </p:cNvPr>
          <p:cNvSpPr/>
          <p:nvPr/>
        </p:nvSpPr>
        <p:spPr>
          <a:xfrm>
            <a:off x="10089489" y="4422842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7F5AC0-673D-4A9D-AF08-5CE5268CBFCF}"/>
              </a:ext>
            </a:extLst>
          </p:cNvPr>
          <p:cNvSpPr/>
          <p:nvPr/>
        </p:nvSpPr>
        <p:spPr>
          <a:xfrm>
            <a:off x="10264587" y="5710137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3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AAA4E7E2-FEDA-4B27-A34E-88004F4F2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723D540-4217-4468-BC2D-8AD4B0E3FBBE}"/>
              </a:ext>
            </a:extLst>
          </p:cNvPr>
          <p:cNvSpPr/>
          <p:nvPr/>
        </p:nvSpPr>
        <p:spPr>
          <a:xfrm>
            <a:off x="1014920" y="5700412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2149E1-8746-45AC-921B-0921562872E1}"/>
              </a:ext>
            </a:extLst>
          </p:cNvPr>
          <p:cNvSpPr/>
          <p:nvPr/>
        </p:nvSpPr>
        <p:spPr>
          <a:xfrm>
            <a:off x="729572" y="3664083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70320C-5659-400F-A4AC-8051F2783D06}"/>
              </a:ext>
            </a:extLst>
          </p:cNvPr>
          <p:cNvSpPr/>
          <p:nvPr/>
        </p:nvSpPr>
        <p:spPr>
          <a:xfrm>
            <a:off x="2671864" y="6170585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42B1CC-399D-4B14-AA54-9AA3C48016D4}"/>
              </a:ext>
            </a:extLst>
          </p:cNvPr>
          <p:cNvSpPr/>
          <p:nvPr/>
        </p:nvSpPr>
        <p:spPr>
          <a:xfrm>
            <a:off x="570686" y="2551883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4A4B86-01E3-42D5-8E2C-F097D9DD7F56}"/>
              </a:ext>
            </a:extLst>
          </p:cNvPr>
          <p:cNvSpPr/>
          <p:nvPr/>
        </p:nvSpPr>
        <p:spPr>
          <a:xfrm>
            <a:off x="1275945" y="972754"/>
            <a:ext cx="522050" cy="43775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42FE40-12CE-46FB-94FF-F3BB7A18A779}"/>
              </a:ext>
            </a:extLst>
          </p:cNvPr>
          <p:cNvSpPr/>
          <p:nvPr/>
        </p:nvSpPr>
        <p:spPr>
          <a:xfrm>
            <a:off x="1536970" y="3210124"/>
            <a:ext cx="522050" cy="43775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2E365F-7CFB-4EEF-92ED-2EA5CDC87F37}"/>
              </a:ext>
            </a:extLst>
          </p:cNvPr>
          <p:cNvSpPr/>
          <p:nvPr/>
        </p:nvSpPr>
        <p:spPr>
          <a:xfrm>
            <a:off x="1913106" y="4734124"/>
            <a:ext cx="522050" cy="43775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7E0F44-116C-4F4E-A876-4F9AC07C0D75}"/>
              </a:ext>
            </a:extLst>
          </p:cNvPr>
          <p:cNvSpPr/>
          <p:nvPr/>
        </p:nvSpPr>
        <p:spPr>
          <a:xfrm>
            <a:off x="1823935" y="6692628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C8CEDB22-77F5-4D02-8B25-43B7FCA3B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2D9A785-68D7-49EF-8A64-501078A8EE5D}"/>
              </a:ext>
            </a:extLst>
          </p:cNvPr>
          <p:cNvSpPr/>
          <p:nvPr/>
        </p:nvSpPr>
        <p:spPr>
          <a:xfrm>
            <a:off x="3647869" y="2809686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498B5D-5E6F-402E-8A6E-B2398E86440C}"/>
              </a:ext>
            </a:extLst>
          </p:cNvPr>
          <p:cNvSpPr/>
          <p:nvPr/>
        </p:nvSpPr>
        <p:spPr>
          <a:xfrm>
            <a:off x="3550595" y="1089502"/>
            <a:ext cx="418289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C69097-F5B4-40D6-B778-859E8927B046}"/>
              </a:ext>
            </a:extLst>
          </p:cNvPr>
          <p:cNvSpPr/>
          <p:nvPr/>
        </p:nvSpPr>
        <p:spPr>
          <a:xfrm>
            <a:off x="8356059" y="3891068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83159E-3DD4-45D4-88BA-52D061FB350D}"/>
              </a:ext>
            </a:extLst>
          </p:cNvPr>
          <p:cNvSpPr/>
          <p:nvPr/>
        </p:nvSpPr>
        <p:spPr>
          <a:xfrm>
            <a:off x="9604439" y="-144295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3DFA44-EC6E-4639-A948-A784C974E2EB}"/>
              </a:ext>
            </a:extLst>
          </p:cNvPr>
          <p:cNvSpPr/>
          <p:nvPr/>
        </p:nvSpPr>
        <p:spPr>
          <a:xfrm>
            <a:off x="7859946" y="1089501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FFB683-D45F-4A50-A5E4-9D0A354DA11A}"/>
              </a:ext>
            </a:extLst>
          </p:cNvPr>
          <p:cNvSpPr/>
          <p:nvPr/>
        </p:nvSpPr>
        <p:spPr>
          <a:xfrm>
            <a:off x="7127129" y="6584010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C7C558-3371-4B17-8652-1ABC2AFDF3E1}"/>
              </a:ext>
            </a:extLst>
          </p:cNvPr>
          <p:cNvSpPr/>
          <p:nvPr/>
        </p:nvSpPr>
        <p:spPr>
          <a:xfrm>
            <a:off x="6798010" y="1997420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D2C0B4-4292-4D9A-87B1-7F72B2E4092B}"/>
              </a:ext>
            </a:extLst>
          </p:cNvPr>
          <p:cNvSpPr/>
          <p:nvPr/>
        </p:nvSpPr>
        <p:spPr>
          <a:xfrm>
            <a:off x="6322976" y="252928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35F986-02E0-45EE-A825-4CFB6F3621B8}"/>
              </a:ext>
            </a:extLst>
          </p:cNvPr>
          <p:cNvSpPr/>
          <p:nvPr/>
        </p:nvSpPr>
        <p:spPr>
          <a:xfrm>
            <a:off x="5335615" y="1089502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B2A050-AAEE-4821-B760-781AD575C3EE}"/>
              </a:ext>
            </a:extLst>
          </p:cNvPr>
          <p:cNvSpPr/>
          <p:nvPr/>
        </p:nvSpPr>
        <p:spPr>
          <a:xfrm>
            <a:off x="5329125" y="6032769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9781FD-B21F-464D-8B32-DEC3E627A261}"/>
              </a:ext>
            </a:extLst>
          </p:cNvPr>
          <p:cNvSpPr/>
          <p:nvPr/>
        </p:nvSpPr>
        <p:spPr>
          <a:xfrm>
            <a:off x="10784729" y="1788277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577A9B-089E-4D23-A4C1-9D545CE52906}"/>
              </a:ext>
            </a:extLst>
          </p:cNvPr>
          <p:cNvSpPr/>
          <p:nvPr/>
        </p:nvSpPr>
        <p:spPr>
          <a:xfrm>
            <a:off x="9847629" y="1195700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BCD437-16EE-4865-A99E-AE2EEE455FBA}"/>
              </a:ext>
            </a:extLst>
          </p:cNvPr>
          <p:cNvSpPr/>
          <p:nvPr/>
        </p:nvSpPr>
        <p:spPr>
          <a:xfrm>
            <a:off x="9628312" y="2809685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5B593D-7E44-4F73-9DF2-B6539333ADC6}"/>
              </a:ext>
            </a:extLst>
          </p:cNvPr>
          <p:cNvSpPr/>
          <p:nvPr/>
        </p:nvSpPr>
        <p:spPr>
          <a:xfrm>
            <a:off x="8989970" y="5739327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45D481-FC85-4928-8CBC-517087ECABB2}"/>
              </a:ext>
            </a:extLst>
          </p:cNvPr>
          <p:cNvSpPr/>
          <p:nvPr/>
        </p:nvSpPr>
        <p:spPr>
          <a:xfrm>
            <a:off x="10937129" y="4374209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3DAEEB-0A0B-4392-A245-EFE605F19566}"/>
              </a:ext>
            </a:extLst>
          </p:cNvPr>
          <p:cNvSpPr/>
          <p:nvPr/>
        </p:nvSpPr>
        <p:spPr>
          <a:xfrm>
            <a:off x="5134572" y="5235095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23CB1D-FC2E-4F7C-AB20-BFC7DB88E640}"/>
              </a:ext>
            </a:extLst>
          </p:cNvPr>
          <p:cNvSpPr/>
          <p:nvPr/>
        </p:nvSpPr>
        <p:spPr>
          <a:xfrm>
            <a:off x="4315835" y="4789253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3A3DF1-14B8-4100-8ABD-E5E3844C5DAE}"/>
              </a:ext>
            </a:extLst>
          </p:cNvPr>
          <p:cNvSpPr/>
          <p:nvPr/>
        </p:nvSpPr>
        <p:spPr>
          <a:xfrm>
            <a:off x="1503810" y="1298643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11A9D5D-9BB7-4355-9C94-A18BEC328C64}"/>
              </a:ext>
            </a:extLst>
          </p:cNvPr>
          <p:cNvSpPr/>
          <p:nvPr/>
        </p:nvSpPr>
        <p:spPr>
          <a:xfrm>
            <a:off x="5134573" y="2415705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6E3DB5-71A3-4CCB-A139-7FFA34D7657A}"/>
              </a:ext>
            </a:extLst>
          </p:cNvPr>
          <p:cNvSpPr/>
          <p:nvPr/>
        </p:nvSpPr>
        <p:spPr>
          <a:xfrm>
            <a:off x="6641332" y="2600542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454E276-08EC-4B50-83B3-AEF7694B60BE}"/>
              </a:ext>
            </a:extLst>
          </p:cNvPr>
          <p:cNvSpPr/>
          <p:nvPr/>
        </p:nvSpPr>
        <p:spPr>
          <a:xfrm>
            <a:off x="7389773" y="3896744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8A19399-2DD6-4AC3-809C-372E65E26736}"/>
              </a:ext>
            </a:extLst>
          </p:cNvPr>
          <p:cNvSpPr/>
          <p:nvPr/>
        </p:nvSpPr>
        <p:spPr>
          <a:xfrm>
            <a:off x="6238662" y="4158583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F277F3-A3DB-4280-BCED-7E0F87A02818}"/>
              </a:ext>
            </a:extLst>
          </p:cNvPr>
          <p:cNvSpPr/>
          <p:nvPr/>
        </p:nvSpPr>
        <p:spPr>
          <a:xfrm>
            <a:off x="8852172" y="64847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5A373D-1714-4CCE-9DCE-D3161FD5CF8F}"/>
              </a:ext>
            </a:extLst>
          </p:cNvPr>
          <p:cNvSpPr/>
          <p:nvPr/>
        </p:nvSpPr>
        <p:spPr>
          <a:xfrm>
            <a:off x="8511253" y="1164081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813BD8-A2BF-4FDD-A5BC-936D2781ECDB}"/>
              </a:ext>
            </a:extLst>
          </p:cNvPr>
          <p:cNvSpPr/>
          <p:nvPr/>
        </p:nvSpPr>
        <p:spPr>
          <a:xfrm>
            <a:off x="8493857" y="2548647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FE773A-5561-4DAA-9BA5-CAB0B3F3BCB0}"/>
              </a:ext>
            </a:extLst>
          </p:cNvPr>
          <p:cNvSpPr/>
          <p:nvPr/>
        </p:nvSpPr>
        <p:spPr>
          <a:xfrm>
            <a:off x="9550938" y="6374867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227A5C-7313-4F51-B5FE-794859659DBE}"/>
              </a:ext>
            </a:extLst>
          </p:cNvPr>
          <p:cNvSpPr/>
          <p:nvPr/>
        </p:nvSpPr>
        <p:spPr>
          <a:xfrm>
            <a:off x="10441016" y="4789253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A3D3DA-2053-4A6F-AA60-653F169449C0}"/>
              </a:ext>
            </a:extLst>
          </p:cNvPr>
          <p:cNvSpPr/>
          <p:nvPr/>
        </p:nvSpPr>
        <p:spPr>
          <a:xfrm>
            <a:off x="10836607" y="3472783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02BE5C-E3E6-4406-B8E5-6268F8C4116F}"/>
              </a:ext>
            </a:extLst>
          </p:cNvPr>
          <p:cNvSpPr/>
          <p:nvPr/>
        </p:nvSpPr>
        <p:spPr>
          <a:xfrm>
            <a:off x="2716877" y="2182257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3F4EDF-9C63-4F24-B62B-F2AD40743940}"/>
              </a:ext>
            </a:extLst>
          </p:cNvPr>
          <p:cNvSpPr/>
          <p:nvPr/>
        </p:nvSpPr>
        <p:spPr>
          <a:xfrm>
            <a:off x="6238662" y="4789253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37D939-95B8-4BEC-9D30-1DA1E10915D7}"/>
              </a:ext>
            </a:extLst>
          </p:cNvPr>
          <p:cNvSpPr/>
          <p:nvPr/>
        </p:nvSpPr>
        <p:spPr>
          <a:xfrm>
            <a:off x="6879072" y="3163122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3ABFDC-B49F-410A-AE4F-E5C24BA68157}"/>
              </a:ext>
            </a:extLst>
          </p:cNvPr>
          <p:cNvSpPr/>
          <p:nvPr/>
        </p:nvSpPr>
        <p:spPr>
          <a:xfrm>
            <a:off x="7692508" y="2206562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297EE00-2894-4CAF-B95C-C5955251F263}"/>
              </a:ext>
            </a:extLst>
          </p:cNvPr>
          <p:cNvSpPr/>
          <p:nvPr/>
        </p:nvSpPr>
        <p:spPr>
          <a:xfrm>
            <a:off x="8088316" y="3341460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8ED8A3-8633-4DA5-ACF7-C5FAD8F8E1A1}"/>
              </a:ext>
            </a:extLst>
          </p:cNvPr>
          <p:cNvSpPr/>
          <p:nvPr/>
        </p:nvSpPr>
        <p:spPr>
          <a:xfrm>
            <a:off x="8886221" y="4640093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13DD68-0FD0-4499-B33C-A48B4253DF56}"/>
              </a:ext>
            </a:extLst>
          </p:cNvPr>
          <p:cNvSpPr/>
          <p:nvPr/>
        </p:nvSpPr>
        <p:spPr>
          <a:xfrm>
            <a:off x="9465003" y="4111579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D67CDC8-2ED9-46A2-A104-4FA969D31DF9}"/>
              </a:ext>
            </a:extLst>
          </p:cNvPr>
          <p:cNvSpPr/>
          <p:nvPr/>
        </p:nvSpPr>
        <p:spPr>
          <a:xfrm>
            <a:off x="9007366" y="2987229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0857CE-3861-4968-841C-E5E012A34FE7}"/>
              </a:ext>
            </a:extLst>
          </p:cNvPr>
          <p:cNvSpPr/>
          <p:nvPr/>
        </p:nvSpPr>
        <p:spPr>
          <a:xfrm>
            <a:off x="10218899" y="-144295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3404BE-52C4-44AE-9171-C032F3C5E6B0}"/>
              </a:ext>
            </a:extLst>
          </p:cNvPr>
          <p:cNvSpPr/>
          <p:nvPr/>
        </p:nvSpPr>
        <p:spPr>
          <a:xfrm>
            <a:off x="10325897" y="806607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117D34-BDAB-4198-9719-F1543502DA06}"/>
              </a:ext>
            </a:extLst>
          </p:cNvPr>
          <p:cNvSpPr/>
          <p:nvPr/>
        </p:nvSpPr>
        <p:spPr>
          <a:xfrm>
            <a:off x="10288616" y="2097952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AAA4E76-7093-496D-B97D-2D62D68B4791}"/>
              </a:ext>
            </a:extLst>
          </p:cNvPr>
          <p:cNvSpPr/>
          <p:nvPr/>
        </p:nvSpPr>
        <p:spPr>
          <a:xfrm>
            <a:off x="10954958" y="2513000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7B2507-1862-4CB7-B455-8182B84F6B15}"/>
              </a:ext>
            </a:extLst>
          </p:cNvPr>
          <p:cNvSpPr/>
          <p:nvPr/>
        </p:nvSpPr>
        <p:spPr>
          <a:xfrm>
            <a:off x="11841356" y="2812137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33AC582-B55E-47AF-A39B-74E17CB3B076}"/>
              </a:ext>
            </a:extLst>
          </p:cNvPr>
          <p:cNvSpPr/>
          <p:nvPr/>
        </p:nvSpPr>
        <p:spPr>
          <a:xfrm>
            <a:off x="10192959" y="5687438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D051A93-009B-44D1-BA17-2C4E45EC38C0}"/>
              </a:ext>
            </a:extLst>
          </p:cNvPr>
          <p:cNvSpPr/>
          <p:nvPr/>
        </p:nvSpPr>
        <p:spPr>
          <a:xfrm>
            <a:off x="10290598" y="6512265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4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0D8AD938-746B-492B-86D7-D39DE43D1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7D6FE61-39A9-4668-8442-E8938D483A72}"/>
              </a:ext>
            </a:extLst>
          </p:cNvPr>
          <p:cNvSpPr/>
          <p:nvPr/>
        </p:nvSpPr>
        <p:spPr>
          <a:xfrm>
            <a:off x="124832" y="5972783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B44EAE-19E1-4128-8465-E74C75E5F181}"/>
              </a:ext>
            </a:extLst>
          </p:cNvPr>
          <p:cNvSpPr/>
          <p:nvPr/>
        </p:nvSpPr>
        <p:spPr>
          <a:xfrm>
            <a:off x="1814202" y="2594043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B6D7F4-4731-4B51-A4E2-1AAE641197FB}"/>
              </a:ext>
            </a:extLst>
          </p:cNvPr>
          <p:cNvSpPr/>
          <p:nvPr/>
        </p:nvSpPr>
        <p:spPr>
          <a:xfrm>
            <a:off x="3542483" y="1228928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D9C723-E283-4458-9B00-69D0C071BEB3}"/>
              </a:ext>
            </a:extLst>
          </p:cNvPr>
          <p:cNvSpPr/>
          <p:nvPr/>
        </p:nvSpPr>
        <p:spPr>
          <a:xfrm>
            <a:off x="2809666" y="4630366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FF9D4D-A970-4FD6-899A-8944670D876B}"/>
              </a:ext>
            </a:extLst>
          </p:cNvPr>
          <p:cNvSpPr/>
          <p:nvPr/>
        </p:nvSpPr>
        <p:spPr>
          <a:xfrm>
            <a:off x="4965964" y="-97277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29911F-57C3-40A2-8C84-A63BF194D0EB}"/>
              </a:ext>
            </a:extLst>
          </p:cNvPr>
          <p:cNvSpPr/>
          <p:nvPr/>
        </p:nvSpPr>
        <p:spPr>
          <a:xfrm>
            <a:off x="5312917" y="2866416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9077FF-B0B8-41AB-AB72-F9344431D374}"/>
              </a:ext>
            </a:extLst>
          </p:cNvPr>
          <p:cNvSpPr/>
          <p:nvPr/>
        </p:nvSpPr>
        <p:spPr>
          <a:xfrm>
            <a:off x="1943905" y="901434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76B3F2-B74F-4940-B8A0-20D6633FAB1C}"/>
              </a:ext>
            </a:extLst>
          </p:cNvPr>
          <p:cNvSpPr/>
          <p:nvPr/>
        </p:nvSpPr>
        <p:spPr>
          <a:xfrm>
            <a:off x="7292411" y="2798323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3130F1-8C75-4945-8F7A-C9EBF9E552A8}"/>
              </a:ext>
            </a:extLst>
          </p:cNvPr>
          <p:cNvSpPr/>
          <p:nvPr/>
        </p:nvSpPr>
        <p:spPr>
          <a:xfrm>
            <a:off x="5180786" y="1898515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FCF3E9-58F7-4242-AA50-33576ACADA09}"/>
              </a:ext>
            </a:extLst>
          </p:cNvPr>
          <p:cNvSpPr/>
          <p:nvPr/>
        </p:nvSpPr>
        <p:spPr>
          <a:xfrm>
            <a:off x="4619011" y="3386845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974272-395E-433D-A9F9-D36DAD0E68E3}"/>
              </a:ext>
            </a:extLst>
          </p:cNvPr>
          <p:cNvSpPr/>
          <p:nvPr/>
        </p:nvSpPr>
        <p:spPr>
          <a:xfrm>
            <a:off x="3477633" y="5431278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8AE499-2062-4A83-AF84-F6E7CFF9FAEA}"/>
              </a:ext>
            </a:extLst>
          </p:cNvPr>
          <p:cNvSpPr/>
          <p:nvPr/>
        </p:nvSpPr>
        <p:spPr>
          <a:xfrm>
            <a:off x="3327660" y="2814529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71BF1D-8B84-41BA-8823-E9DCCA020141}"/>
              </a:ext>
            </a:extLst>
          </p:cNvPr>
          <p:cNvSpPr/>
          <p:nvPr/>
        </p:nvSpPr>
        <p:spPr>
          <a:xfrm>
            <a:off x="2594843" y="3429000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EF8105-6A4E-4F1D-897A-15EC09A7DB50}"/>
              </a:ext>
            </a:extLst>
          </p:cNvPr>
          <p:cNvSpPr/>
          <p:nvPr/>
        </p:nvSpPr>
        <p:spPr>
          <a:xfrm>
            <a:off x="4404188" y="4509576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CC5478-3AC4-41E9-86CB-7CCE8D7ED63A}"/>
              </a:ext>
            </a:extLst>
          </p:cNvPr>
          <p:cNvSpPr/>
          <p:nvPr/>
        </p:nvSpPr>
        <p:spPr>
          <a:xfrm>
            <a:off x="4475000" y="5583678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6B4D9E-3E1B-417E-8A72-672E1F617D96}"/>
              </a:ext>
            </a:extLst>
          </p:cNvPr>
          <p:cNvSpPr/>
          <p:nvPr/>
        </p:nvSpPr>
        <p:spPr>
          <a:xfrm>
            <a:off x="4189366" y="311277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E459C5-2073-42D5-ABC7-7FCAD02685BB}"/>
              </a:ext>
            </a:extLst>
          </p:cNvPr>
          <p:cNvSpPr/>
          <p:nvPr/>
        </p:nvSpPr>
        <p:spPr>
          <a:xfrm>
            <a:off x="5395608" y="833338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DDF190-7C88-4A22-9282-DC68ABF67829}"/>
              </a:ext>
            </a:extLst>
          </p:cNvPr>
          <p:cNvSpPr/>
          <p:nvPr/>
        </p:nvSpPr>
        <p:spPr>
          <a:xfrm>
            <a:off x="6556713" y="1105708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24A4F2-CAF6-4DBC-9A10-8F1DBB2C15F7}"/>
              </a:ext>
            </a:extLst>
          </p:cNvPr>
          <p:cNvSpPr/>
          <p:nvPr/>
        </p:nvSpPr>
        <p:spPr>
          <a:xfrm>
            <a:off x="1402307" y="1901753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DA65D9-4E4B-44DB-A288-EDE32F6A5407}"/>
              </a:ext>
            </a:extLst>
          </p:cNvPr>
          <p:cNvSpPr/>
          <p:nvPr/>
        </p:nvSpPr>
        <p:spPr>
          <a:xfrm>
            <a:off x="774972" y="509070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7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dhruvil Darji</dc:creator>
  <cp:lastModifiedBy>dhruvil Darji</cp:lastModifiedBy>
  <cp:revision>10</cp:revision>
  <dcterms:created xsi:type="dcterms:W3CDTF">2018-04-13T22:42:05Z</dcterms:created>
  <dcterms:modified xsi:type="dcterms:W3CDTF">2018-04-14T01:26:12Z</dcterms:modified>
</cp:coreProperties>
</file>