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118-3BB3-4872-8817-9FB7A857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869AC-F718-4EB9-9A97-F736CF3ED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0E42-C8FA-4BF1-AE7A-FCA8CBA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15DE-DEF4-40CD-A2BD-F5D2E0D0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1C809-78F2-44A3-98C9-659D63EE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E91D-6C31-4314-BC9A-9F65E394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09561-FFA5-4D1F-B66D-DDAB66D55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C654E-F2EC-4128-9A71-015E2FDB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A708-0E98-4114-8CEA-5531AAA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AC71-FB8B-48E1-80A5-A5E95286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C2B71-0E08-40E1-AD6A-F3E2027CB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12B3B-D020-424E-B5EC-9D3349C22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D80B-D4C7-4590-8FB4-A959693E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71A6F-9928-4547-BE15-AEE983DF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7355-426E-4518-B535-33751344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12CB-CDD5-4AE8-A827-FBEFFDE4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9309-841B-45D7-9712-B5F0AD4B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AEB2-A8E9-42BB-98D2-701A180A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C86A-801A-4245-BC0B-D64BB478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7C6E-B0E8-409A-AA6D-9ACE12A9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287-2C63-46A1-A4BB-518A2B80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3229E-153C-4D15-8135-74093708F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356F-A07F-4782-B721-F305F0D2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144D-F154-48D0-9C9B-26A15A0C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90556-DDB6-487C-92B0-BA676D78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F47E-75ED-445C-BA1D-724B11C5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5AB9-FA0F-453B-9AA1-F0D6171D9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61B5-9A38-4A5D-BC76-8B8449A5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97551-C48D-4E6D-809C-0BDD6A6F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94C1A-704B-4427-B939-37B06A0C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94817-F7A8-44CA-9196-8A8A0ACC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BD7E-4632-406C-9297-662A231A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34E3E-BC7F-4760-9CDF-A4110B53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CF2F7-9663-4910-A1CB-03A2857D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538D5-8F1E-4F5E-BA75-21928F8B5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6FFA3-AF8E-4647-B7F2-96648BC9F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34574-DA15-4D3D-BF92-DEB9486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8FB6A-E087-4C88-BBD5-FC409742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F72AB-7CC3-4165-A279-CA2C667D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6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8358-9483-42AE-B2A4-15892424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E9B74-ACF8-48A6-A287-D2043ED3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3B7CA-493C-4348-9029-D255A5C0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42B5A-7572-4011-9070-DC9BF95C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0651C-54E9-4C7C-BB80-5B7FA41A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BC0A2-1B7D-422D-B78D-2B134E48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1C9F2-9164-4E56-906F-4E4AF136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5FBC-527A-4A31-A5EA-F2F22B7C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8EDA-2D4D-4298-BB71-05447475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940AC-38D0-44F9-8902-11466E613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3467-4B32-4992-A712-920CE3EC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DC7E6-64F2-4902-A8FC-847E5269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3A91B-2A59-40FF-8759-4923CFD1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D920-A334-4C5D-93FF-4119AC1D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A06CF-EAC8-4193-9D1F-92502425E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101D8-7AF2-4D33-8FFE-8EE9DA13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07E79-C16C-4BEB-8BE8-622A463A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DADE8-1CB2-4287-8717-AED693C0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497A4-A41E-4448-8044-4E8440B2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A126C-C828-48CA-B583-D9764E4E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195D-5B64-444F-A511-13DFDF4A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DFF7-1802-48A7-9E5E-E9D152BD5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BC0B-221B-41C7-8B03-62F3EE723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7A2D-253D-4F04-9C02-23AB22CC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0022A779-CAA6-40FF-B065-C1CB03244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pic>
        <p:nvPicPr>
          <p:cNvPr id="4" name="Picture 3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93D18138-F7A4-4CA3-9FD9-D5057E68D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6E42B5B-0049-4C06-9243-2D5B4E1666F7}"/>
              </a:ext>
            </a:extLst>
          </p:cNvPr>
          <p:cNvSpPr/>
          <p:nvPr/>
        </p:nvSpPr>
        <p:spPr>
          <a:xfrm>
            <a:off x="5525310" y="5379396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524F9-BE5A-40AC-89C1-74DADE213952}"/>
              </a:ext>
            </a:extLst>
          </p:cNvPr>
          <p:cNvSpPr/>
          <p:nvPr/>
        </p:nvSpPr>
        <p:spPr>
          <a:xfrm>
            <a:off x="4266025" y="6580760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CA3E83-BC60-4F3B-B55C-E05A51CDD7F4}"/>
              </a:ext>
            </a:extLst>
          </p:cNvPr>
          <p:cNvSpPr/>
          <p:nvPr/>
        </p:nvSpPr>
        <p:spPr>
          <a:xfrm>
            <a:off x="2046052" y="6692629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69B11E-3FCC-41F0-937E-DCF49BE007CA}"/>
              </a:ext>
            </a:extLst>
          </p:cNvPr>
          <p:cNvSpPr/>
          <p:nvPr/>
        </p:nvSpPr>
        <p:spPr>
          <a:xfrm>
            <a:off x="7350868" y="6133286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66160E-9D79-481F-B1F4-93B23A924F84}"/>
              </a:ext>
            </a:extLst>
          </p:cNvPr>
          <p:cNvSpPr/>
          <p:nvPr/>
        </p:nvSpPr>
        <p:spPr>
          <a:xfrm>
            <a:off x="9566707" y="6342430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7C0FA4-B295-4568-A2FE-D5641C82C91B}"/>
              </a:ext>
            </a:extLst>
          </p:cNvPr>
          <p:cNvSpPr/>
          <p:nvPr/>
        </p:nvSpPr>
        <p:spPr>
          <a:xfrm>
            <a:off x="9542834" y="4667653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F2D2AD-88A6-48EB-B431-57EF45E2D1FF}"/>
              </a:ext>
            </a:extLst>
          </p:cNvPr>
          <p:cNvSpPr/>
          <p:nvPr/>
        </p:nvSpPr>
        <p:spPr>
          <a:xfrm>
            <a:off x="7273046" y="4082375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5F46A8-0F64-43D3-9187-64962E668F95}"/>
              </a:ext>
            </a:extLst>
          </p:cNvPr>
          <p:cNvSpPr/>
          <p:nvPr/>
        </p:nvSpPr>
        <p:spPr>
          <a:xfrm>
            <a:off x="8004973" y="6298656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7FC9BC-29A8-4C80-B0D6-6297631DF731}"/>
              </a:ext>
            </a:extLst>
          </p:cNvPr>
          <p:cNvSpPr/>
          <p:nvPr/>
        </p:nvSpPr>
        <p:spPr>
          <a:xfrm>
            <a:off x="8585390" y="5048655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B4E0B3-A21A-46C3-90C3-381EE2109CFD}"/>
              </a:ext>
            </a:extLst>
          </p:cNvPr>
          <p:cNvSpPr/>
          <p:nvPr/>
        </p:nvSpPr>
        <p:spPr>
          <a:xfrm>
            <a:off x="9532660" y="3771090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3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620A43C0-0FBB-4200-BA93-DC0566FF8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C68CAEC-1796-44D2-A277-27C759EE9160}"/>
              </a:ext>
            </a:extLst>
          </p:cNvPr>
          <p:cNvSpPr/>
          <p:nvPr/>
        </p:nvSpPr>
        <p:spPr>
          <a:xfrm>
            <a:off x="1014920" y="5700412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88E5A1-6068-4B3E-91AC-F6BE3DFC7335}"/>
              </a:ext>
            </a:extLst>
          </p:cNvPr>
          <p:cNvSpPr/>
          <p:nvPr/>
        </p:nvSpPr>
        <p:spPr>
          <a:xfrm>
            <a:off x="729572" y="3664083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4C38E7-EDA1-43F1-92CC-58A483F8691E}"/>
              </a:ext>
            </a:extLst>
          </p:cNvPr>
          <p:cNvSpPr/>
          <p:nvPr/>
        </p:nvSpPr>
        <p:spPr>
          <a:xfrm>
            <a:off x="2671864" y="6170585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9C43BB-F3F6-4E1F-A3C8-1240B01B1735}"/>
              </a:ext>
            </a:extLst>
          </p:cNvPr>
          <p:cNvSpPr/>
          <p:nvPr/>
        </p:nvSpPr>
        <p:spPr>
          <a:xfrm>
            <a:off x="570686" y="2551883"/>
            <a:ext cx="350196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D410C896-C7A6-4EED-8218-F76494FAF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6E7B286-6F74-4C65-A0B2-775621C29E62}"/>
              </a:ext>
            </a:extLst>
          </p:cNvPr>
          <p:cNvSpPr/>
          <p:nvPr/>
        </p:nvSpPr>
        <p:spPr>
          <a:xfrm>
            <a:off x="3647869" y="2809686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6EFEBC-3D20-405B-835B-A32A43037CAD}"/>
              </a:ext>
            </a:extLst>
          </p:cNvPr>
          <p:cNvSpPr/>
          <p:nvPr/>
        </p:nvSpPr>
        <p:spPr>
          <a:xfrm>
            <a:off x="3550595" y="1089502"/>
            <a:ext cx="418289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AA7B75-2689-434E-81DB-626DBF27F492}"/>
              </a:ext>
            </a:extLst>
          </p:cNvPr>
          <p:cNvSpPr/>
          <p:nvPr/>
        </p:nvSpPr>
        <p:spPr>
          <a:xfrm>
            <a:off x="8356059" y="3891068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7CCBBD-B8E6-4B60-870B-36D8CF3A37C6}"/>
              </a:ext>
            </a:extLst>
          </p:cNvPr>
          <p:cNvSpPr/>
          <p:nvPr/>
        </p:nvSpPr>
        <p:spPr>
          <a:xfrm>
            <a:off x="9604439" y="-144295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9809E1-506A-4959-87E7-C52BFA88D5E0}"/>
              </a:ext>
            </a:extLst>
          </p:cNvPr>
          <p:cNvSpPr/>
          <p:nvPr/>
        </p:nvSpPr>
        <p:spPr>
          <a:xfrm>
            <a:off x="7859946" y="1089501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7773C5-46D6-4D97-A277-830BAEF94B74}"/>
              </a:ext>
            </a:extLst>
          </p:cNvPr>
          <p:cNvSpPr/>
          <p:nvPr/>
        </p:nvSpPr>
        <p:spPr>
          <a:xfrm>
            <a:off x="7127129" y="6584010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CDC8D1-CD01-4027-990E-A1A6505F9826}"/>
              </a:ext>
            </a:extLst>
          </p:cNvPr>
          <p:cNvSpPr/>
          <p:nvPr/>
        </p:nvSpPr>
        <p:spPr>
          <a:xfrm>
            <a:off x="6798010" y="1997420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7C7117-B789-478C-BED4-BE8F173828D9}"/>
              </a:ext>
            </a:extLst>
          </p:cNvPr>
          <p:cNvSpPr/>
          <p:nvPr/>
        </p:nvSpPr>
        <p:spPr>
          <a:xfrm>
            <a:off x="6322976" y="252928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DFC78C-0035-4AF1-82CF-32B4BCC4853E}"/>
              </a:ext>
            </a:extLst>
          </p:cNvPr>
          <p:cNvSpPr/>
          <p:nvPr/>
        </p:nvSpPr>
        <p:spPr>
          <a:xfrm>
            <a:off x="5335615" y="1089502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DEFB81-9593-4B11-B9C4-99C38F90771B}"/>
              </a:ext>
            </a:extLst>
          </p:cNvPr>
          <p:cNvSpPr/>
          <p:nvPr/>
        </p:nvSpPr>
        <p:spPr>
          <a:xfrm>
            <a:off x="5329125" y="6032769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7B3DF7-CE33-4A91-8483-75D3914D8F5D}"/>
              </a:ext>
            </a:extLst>
          </p:cNvPr>
          <p:cNvSpPr/>
          <p:nvPr/>
        </p:nvSpPr>
        <p:spPr>
          <a:xfrm>
            <a:off x="10784729" y="1788277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5281B3-A3F4-44FB-90FD-5EF8D9A83939}"/>
              </a:ext>
            </a:extLst>
          </p:cNvPr>
          <p:cNvSpPr/>
          <p:nvPr/>
        </p:nvSpPr>
        <p:spPr>
          <a:xfrm>
            <a:off x="9847629" y="1195700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42941FE-FB3B-4B77-B6A3-E1B195086304}"/>
              </a:ext>
            </a:extLst>
          </p:cNvPr>
          <p:cNvSpPr/>
          <p:nvPr/>
        </p:nvSpPr>
        <p:spPr>
          <a:xfrm>
            <a:off x="9628312" y="2809685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B12A26-6A7D-4CBF-A5C0-48CC8C08127F}"/>
              </a:ext>
            </a:extLst>
          </p:cNvPr>
          <p:cNvSpPr/>
          <p:nvPr/>
        </p:nvSpPr>
        <p:spPr>
          <a:xfrm>
            <a:off x="8989970" y="5739327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701B96-BD6E-48B4-BF1C-AA5E07DF4B23}"/>
              </a:ext>
            </a:extLst>
          </p:cNvPr>
          <p:cNvSpPr/>
          <p:nvPr/>
        </p:nvSpPr>
        <p:spPr>
          <a:xfrm>
            <a:off x="10937129" y="4374209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00B720-E366-4107-8648-F45B36ED4EB4}"/>
              </a:ext>
            </a:extLst>
          </p:cNvPr>
          <p:cNvSpPr/>
          <p:nvPr/>
        </p:nvSpPr>
        <p:spPr>
          <a:xfrm>
            <a:off x="5134572" y="5235095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FF2C849-2A8F-40F0-BF1C-DDA1DD7B1FC3}"/>
              </a:ext>
            </a:extLst>
          </p:cNvPr>
          <p:cNvSpPr/>
          <p:nvPr/>
        </p:nvSpPr>
        <p:spPr>
          <a:xfrm>
            <a:off x="4315835" y="4789253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FB6A0F-3E12-4EDA-9809-FC47F47D0F14}"/>
              </a:ext>
            </a:extLst>
          </p:cNvPr>
          <p:cNvSpPr/>
          <p:nvPr/>
        </p:nvSpPr>
        <p:spPr>
          <a:xfrm>
            <a:off x="1503810" y="1298643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55D642-CAA4-47BC-A34E-B265644FC9C4}"/>
              </a:ext>
            </a:extLst>
          </p:cNvPr>
          <p:cNvSpPr/>
          <p:nvPr/>
        </p:nvSpPr>
        <p:spPr>
          <a:xfrm>
            <a:off x="5134573" y="2415705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9F5EF7-7511-462A-9DB8-A242BF81C409}"/>
              </a:ext>
            </a:extLst>
          </p:cNvPr>
          <p:cNvSpPr/>
          <p:nvPr/>
        </p:nvSpPr>
        <p:spPr>
          <a:xfrm>
            <a:off x="6641332" y="2600542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5E5608-AF1C-4702-A0DB-7DC1C8967EA5}"/>
              </a:ext>
            </a:extLst>
          </p:cNvPr>
          <p:cNvSpPr/>
          <p:nvPr/>
        </p:nvSpPr>
        <p:spPr>
          <a:xfrm>
            <a:off x="7389773" y="3896744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71593B-B194-4E44-BF18-2AD79023586D}"/>
              </a:ext>
            </a:extLst>
          </p:cNvPr>
          <p:cNvSpPr/>
          <p:nvPr/>
        </p:nvSpPr>
        <p:spPr>
          <a:xfrm>
            <a:off x="6238662" y="4158583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9C2BB23-CB92-4CF3-8C77-6A14B914D82E}"/>
              </a:ext>
            </a:extLst>
          </p:cNvPr>
          <p:cNvSpPr/>
          <p:nvPr/>
        </p:nvSpPr>
        <p:spPr>
          <a:xfrm>
            <a:off x="8852172" y="64847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39E4D2-110B-487C-AA04-D9843E3B79E4}"/>
              </a:ext>
            </a:extLst>
          </p:cNvPr>
          <p:cNvSpPr/>
          <p:nvPr/>
        </p:nvSpPr>
        <p:spPr>
          <a:xfrm>
            <a:off x="8511253" y="1164081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12BE85-5A11-43E9-952B-8BB1B325065C}"/>
              </a:ext>
            </a:extLst>
          </p:cNvPr>
          <p:cNvSpPr/>
          <p:nvPr/>
        </p:nvSpPr>
        <p:spPr>
          <a:xfrm>
            <a:off x="8493857" y="2548647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1CE56F2-E751-4AC4-9C05-85D0B1973D3D}"/>
              </a:ext>
            </a:extLst>
          </p:cNvPr>
          <p:cNvSpPr/>
          <p:nvPr/>
        </p:nvSpPr>
        <p:spPr>
          <a:xfrm>
            <a:off x="9550938" y="6374867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F4C560-EECD-4F9B-9331-C2D508C25FF2}"/>
              </a:ext>
            </a:extLst>
          </p:cNvPr>
          <p:cNvSpPr/>
          <p:nvPr/>
        </p:nvSpPr>
        <p:spPr>
          <a:xfrm>
            <a:off x="10441016" y="4789253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020151-E443-4DF5-9B36-74EAF1D42484}"/>
              </a:ext>
            </a:extLst>
          </p:cNvPr>
          <p:cNvSpPr/>
          <p:nvPr/>
        </p:nvSpPr>
        <p:spPr>
          <a:xfrm>
            <a:off x="10836607" y="3472783"/>
            <a:ext cx="496113" cy="4182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4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green field&#10;&#10;Description generated with very high confidence">
            <a:extLst>
              <a:ext uri="{FF2B5EF4-FFF2-40B4-BE49-F238E27FC236}">
                <a16:creationId xmlns:a16="http://schemas.microsoft.com/office/drawing/2014/main" id="{4EDC4DFC-1681-4762-8245-21CD56E51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F409DAC-8649-483A-B865-82CF44A406ED}"/>
              </a:ext>
            </a:extLst>
          </p:cNvPr>
          <p:cNvSpPr/>
          <p:nvPr/>
        </p:nvSpPr>
        <p:spPr>
          <a:xfrm>
            <a:off x="124832" y="5972783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3869D3-897F-4734-B75A-3307B2F76D52}"/>
              </a:ext>
            </a:extLst>
          </p:cNvPr>
          <p:cNvSpPr/>
          <p:nvPr/>
        </p:nvSpPr>
        <p:spPr>
          <a:xfrm>
            <a:off x="1814202" y="2594043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232BD7-B088-455D-9473-19E099B4727C}"/>
              </a:ext>
            </a:extLst>
          </p:cNvPr>
          <p:cNvSpPr/>
          <p:nvPr/>
        </p:nvSpPr>
        <p:spPr>
          <a:xfrm>
            <a:off x="3542483" y="1228928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BCB832-9706-4ACD-A300-E1542F3B3789}"/>
              </a:ext>
            </a:extLst>
          </p:cNvPr>
          <p:cNvSpPr/>
          <p:nvPr/>
        </p:nvSpPr>
        <p:spPr>
          <a:xfrm>
            <a:off x="2809666" y="4630366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02C18B-F7B4-4E48-AB33-3C8505363FF9}"/>
              </a:ext>
            </a:extLst>
          </p:cNvPr>
          <p:cNvSpPr/>
          <p:nvPr/>
        </p:nvSpPr>
        <p:spPr>
          <a:xfrm>
            <a:off x="4965964" y="-97277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1FAC45-012D-4BDD-8016-C20958C33A8C}"/>
              </a:ext>
            </a:extLst>
          </p:cNvPr>
          <p:cNvSpPr/>
          <p:nvPr/>
        </p:nvSpPr>
        <p:spPr>
          <a:xfrm>
            <a:off x="5312917" y="2866416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6DE9CE-C3D5-4BDD-A29F-5A6F57A1604C}"/>
              </a:ext>
            </a:extLst>
          </p:cNvPr>
          <p:cNvSpPr/>
          <p:nvPr/>
        </p:nvSpPr>
        <p:spPr>
          <a:xfrm>
            <a:off x="1943905" y="901434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86FE87-7CFD-4B4E-BD9B-9A9F130FFC28}"/>
              </a:ext>
            </a:extLst>
          </p:cNvPr>
          <p:cNvSpPr/>
          <p:nvPr/>
        </p:nvSpPr>
        <p:spPr>
          <a:xfrm>
            <a:off x="7292411" y="2798323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E47365-FE16-4939-AC0F-77B82FD0DCF0}"/>
              </a:ext>
            </a:extLst>
          </p:cNvPr>
          <p:cNvSpPr/>
          <p:nvPr/>
        </p:nvSpPr>
        <p:spPr>
          <a:xfrm>
            <a:off x="5180786" y="1898515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0A4300-E489-418A-B37C-1EE0AED67804}"/>
              </a:ext>
            </a:extLst>
          </p:cNvPr>
          <p:cNvSpPr/>
          <p:nvPr/>
        </p:nvSpPr>
        <p:spPr>
          <a:xfrm>
            <a:off x="4619011" y="3386845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FBB9BF-F90E-4F9D-A54E-916C2438F101}"/>
              </a:ext>
            </a:extLst>
          </p:cNvPr>
          <p:cNvSpPr/>
          <p:nvPr/>
        </p:nvSpPr>
        <p:spPr>
          <a:xfrm>
            <a:off x="3477633" y="5431278"/>
            <a:ext cx="429645" cy="39558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7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dhruvil Darji</dc:creator>
  <cp:lastModifiedBy>dhruvil Darji</cp:lastModifiedBy>
  <cp:revision>11</cp:revision>
  <dcterms:created xsi:type="dcterms:W3CDTF">2018-04-13T22:42:05Z</dcterms:created>
  <dcterms:modified xsi:type="dcterms:W3CDTF">2018-04-14T01:26:15Z</dcterms:modified>
</cp:coreProperties>
</file>