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9E32B-B85D-4D78-802C-D1122127B3A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49F7-0892-4467-8281-01FF98AD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49F7-0892-4467-8281-01FF98AD83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0022A779-CAA6-40FF-B065-C1CB0324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D8E771-D392-4572-A1ED-6A36FC583530}"/>
              </a:ext>
            </a:extLst>
          </p:cNvPr>
          <p:cNvSpPr/>
          <p:nvPr/>
        </p:nvSpPr>
        <p:spPr>
          <a:xfrm>
            <a:off x="5525310" y="537939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FDEE9-97C2-45CA-86DE-B47B9955F93C}"/>
              </a:ext>
            </a:extLst>
          </p:cNvPr>
          <p:cNvSpPr/>
          <p:nvPr/>
        </p:nvSpPr>
        <p:spPr>
          <a:xfrm>
            <a:off x="4246856" y="6551578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CEEECF-EB12-452B-B311-B61729C4DF9E}"/>
              </a:ext>
            </a:extLst>
          </p:cNvPr>
          <p:cNvSpPr/>
          <p:nvPr/>
        </p:nvSpPr>
        <p:spPr>
          <a:xfrm>
            <a:off x="2046052" y="6692629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3DFF85-0171-4140-9538-E5F2F6C1BB99}"/>
              </a:ext>
            </a:extLst>
          </p:cNvPr>
          <p:cNvSpPr/>
          <p:nvPr/>
        </p:nvSpPr>
        <p:spPr>
          <a:xfrm>
            <a:off x="7350868" y="613328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104259-6420-4E65-8220-08EFB4918DA7}"/>
              </a:ext>
            </a:extLst>
          </p:cNvPr>
          <p:cNvSpPr/>
          <p:nvPr/>
        </p:nvSpPr>
        <p:spPr>
          <a:xfrm>
            <a:off x="9566707" y="634243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07FF8-3970-4723-A04F-1DD989E76AC3}"/>
              </a:ext>
            </a:extLst>
          </p:cNvPr>
          <p:cNvSpPr/>
          <p:nvPr/>
        </p:nvSpPr>
        <p:spPr>
          <a:xfrm>
            <a:off x="9542834" y="466765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4E3DB4EE-45A3-436E-8A46-C3488C0E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7556D6-E72A-415C-B9EA-30F6C7E38F64}"/>
              </a:ext>
            </a:extLst>
          </p:cNvPr>
          <p:cNvSpPr/>
          <p:nvPr/>
        </p:nvSpPr>
        <p:spPr>
          <a:xfrm>
            <a:off x="976010" y="5622591"/>
            <a:ext cx="531780" cy="46044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018886-75E7-4217-B3F0-D607E0347E9B}"/>
              </a:ext>
            </a:extLst>
          </p:cNvPr>
          <p:cNvSpPr/>
          <p:nvPr/>
        </p:nvSpPr>
        <p:spPr>
          <a:xfrm>
            <a:off x="723088" y="3605717"/>
            <a:ext cx="531780" cy="46044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00303B-8F7C-4C8A-A469-D7DF2E95C974}"/>
              </a:ext>
            </a:extLst>
          </p:cNvPr>
          <p:cNvSpPr/>
          <p:nvPr/>
        </p:nvSpPr>
        <p:spPr>
          <a:xfrm>
            <a:off x="2652409" y="6083036"/>
            <a:ext cx="518807" cy="4247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1299CD8F-0D5F-4BE9-B969-000A20BE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A88F06F-2714-4FDD-AF56-919A81F35030}"/>
              </a:ext>
            </a:extLst>
          </p:cNvPr>
          <p:cNvSpPr/>
          <p:nvPr/>
        </p:nvSpPr>
        <p:spPr>
          <a:xfrm>
            <a:off x="3647869" y="2809686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81A20E-FED0-4052-9AFA-5A2F6119BEE4}"/>
              </a:ext>
            </a:extLst>
          </p:cNvPr>
          <p:cNvSpPr/>
          <p:nvPr/>
        </p:nvSpPr>
        <p:spPr>
          <a:xfrm>
            <a:off x="3550595" y="1089502"/>
            <a:ext cx="418289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52B2F9-B5D1-4DBD-825D-F33A15A2E765}"/>
              </a:ext>
            </a:extLst>
          </p:cNvPr>
          <p:cNvSpPr/>
          <p:nvPr/>
        </p:nvSpPr>
        <p:spPr>
          <a:xfrm>
            <a:off x="8356059" y="389106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C416EB-516E-43AE-8115-14BB974EE3E8}"/>
              </a:ext>
            </a:extLst>
          </p:cNvPr>
          <p:cNvSpPr/>
          <p:nvPr/>
        </p:nvSpPr>
        <p:spPr>
          <a:xfrm>
            <a:off x="9604439" y="-14429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4564C9-FF67-43C5-9669-4585A56A8ECB}"/>
              </a:ext>
            </a:extLst>
          </p:cNvPr>
          <p:cNvSpPr/>
          <p:nvPr/>
        </p:nvSpPr>
        <p:spPr>
          <a:xfrm>
            <a:off x="7859946" y="1089501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2D6407-DCE5-4AC5-A6B4-A3F5E0B7193C}"/>
              </a:ext>
            </a:extLst>
          </p:cNvPr>
          <p:cNvSpPr/>
          <p:nvPr/>
        </p:nvSpPr>
        <p:spPr>
          <a:xfrm>
            <a:off x="7127129" y="658401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A41241-664F-4EA9-AF52-B6BF22C3E393}"/>
              </a:ext>
            </a:extLst>
          </p:cNvPr>
          <p:cNvSpPr/>
          <p:nvPr/>
        </p:nvSpPr>
        <p:spPr>
          <a:xfrm>
            <a:off x="6798010" y="199742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1ACFAB-27F6-406D-881B-780D4090FB75}"/>
              </a:ext>
            </a:extLst>
          </p:cNvPr>
          <p:cNvSpPr/>
          <p:nvPr/>
        </p:nvSpPr>
        <p:spPr>
          <a:xfrm>
            <a:off x="6322976" y="25292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672B3D-17FE-45BE-8155-73599A27C6BC}"/>
              </a:ext>
            </a:extLst>
          </p:cNvPr>
          <p:cNvSpPr/>
          <p:nvPr/>
        </p:nvSpPr>
        <p:spPr>
          <a:xfrm>
            <a:off x="5335615" y="108950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922DA4-6C13-402F-825A-767B9E10C6F5}"/>
              </a:ext>
            </a:extLst>
          </p:cNvPr>
          <p:cNvSpPr/>
          <p:nvPr/>
        </p:nvSpPr>
        <p:spPr>
          <a:xfrm>
            <a:off x="5382635" y="596143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3133BF-6C8B-4DB6-BBA5-9F630FBE618A}"/>
              </a:ext>
            </a:extLst>
          </p:cNvPr>
          <p:cNvSpPr/>
          <p:nvPr/>
        </p:nvSpPr>
        <p:spPr>
          <a:xfrm>
            <a:off x="10784729" y="178827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A43747-F0A1-4331-9715-7B92F3353FCA}"/>
              </a:ext>
            </a:extLst>
          </p:cNvPr>
          <p:cNvSpPr/>
          <p:nvPr/>
        </p:nvSpPr>
        <p:spPr>
          <a:xfrm>
            <a:off x="9847629" y="119570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FDE3ED-7D40-4455-8276-FCD5ADA16DD5}"/>
              </a:ext>
            </a:extLst>
          </p:cNvPr>
          <p:cNvSpPr/>
          <p:nvPr/>
        </p:nvSpPr>
        <p:spPr>
          <a:xfrm>
            <a:off x="9628312" y="280968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B85069-FA12-49CE-9083-5E5A06A01FC4}"/>
              </a:ext>
            </a:extLst>
          </p:cNvPr>
          <p:cNvSpPr/>
          <p:nvPr/>
        </p:nvSpPr>
        <p:spPr>
          <a:xfrm>
            <a:off x="8989970" y="573932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F2C41D-618E-4232-B9DB-64379546FAEF}"/>
              </a:ext>
            </a:extLst>
          </p:cNvPr>
          <p:cNvSpPr/>
          <p:nvPr/>
        </p:nvSpPr>
        <p:spPr>
          <a:xfrm>
            <a:off x="10937129" y="437420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F75476FF-76C4-4B7E-AAD6-D5903FFF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B1CD2C-A38D-4E19-8D04-9CFEE82FBCC5}"/>
              </a:ext>
            </a:extLst>
          </p:cNvPr>
          <p:cNvSpPr/>
          <p:nvPr/>
        </p:nvSpPr>
        <p:spPr>
          <a:xfrm>
            <a:off x="124832" y="597278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98244-BF1C-49BF-942D-1A87AD7EF0E3}"/>
              </a:ext>
            </a:extLst>
          </p:cNvPr>
          <p:cNvSpPr/>
          <p:nvPr/>
        </p:nvSpPr>
        <p:spPr>
          <a:xfrm>
            <a:off x="1814202" y="259404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30BD73-C91B-4BD9-B6FD-07E94D6C45FC}"/>
              </a:ext>
            </a:extLst>
          </p:cNvPr>
          <p:cNvSpPr/>
          <p:nvPr/>
        </p:nvSpPr>
        <p:spPr>
          <a:xfrm>
            <a:off x="3542483" y="122892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529910-2AE4-4229-9315-30A93C6F7035}"/>
              </a:ext>
            </a:extLst>
          </p:cNvPr>
          <p:cNvSpPr/>
          <p:nvPr/>
        </p:nvSpPr>
        <p:spPr>
          <a:xfrm>
            <a:off x="2809666" y="463036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5E70AC-CE45-471F-B4FD-A466E05A2304}"/>
              </a:ext>
            </a:extLst>
          </p:cNvPr>
          <p:cNvSpPr/>
          <p:nvPr/>
        </p:nvSpPr>
        <p:spPr>
          <a:xfrm>
            <a:off x="4965964" y="-97277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F0D7C-58A6-4660-B1EE-8F7754564434}"/>
              </a:ext>
            </a:extLst>
          </p:cNvPr>
          <p:cNvSpPr/>
          <p:nvPr/>
        </p:nvSpPr>
        <p:spPr>
          <a:xfrm>
            <a:off x="5312917" y="286641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12</cp:revision>
  <dcterms:created xsi:type="dcterms:W3CDTF">2018-04-13T22:42:05Z</dcterms:created>
  <dcterms:modified xsi:type="dcterms:W3CDTF">2018-04-14T01:26:19Z</dcterms:modified>
</cp:coreProperties>
</file>