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6" r:id="rId3"/>
    <p:sldId id="265" r:id="rId4"/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48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82118-3BB3-4872-8817-9FB7A8572C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0869AC-F718-4EB9-9A97-F736CF3EDD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E40E42-C8FA-4BF1-AE7A-FCA8CBA5F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87C77-EEE1-473C-A3BE-ED689977B770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F315DE-DEF4-40CD-A2BD-F5D2E0D02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91C809-78F2-44A3-98C9-659D63EE1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1BD51-24D8-499B-9FD6-99EA7F883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088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CE91D-6C31-4314-BC9A-9F65E394C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A09561-FFA5-4D1F-B66D-DDAB66D55E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DC654E-F2EC-4128-9A71-015E2FDB2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87C77-EEE1-473C-A3BE-ED689977B770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64A708-0E98-4114-8CEA-5531AAA37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46AC71-FB8B-48E1-80A5-A5E952860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1BD51-24D8-499B-9FD6-99EA7F883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237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5C2B71-0E08-40E1-AD6A-F3E2027CBC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C12B3B-D020-424E-B5EC-9D3349C228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37D80B-D4C7-4590-8FB4-A959693E6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87C77-EEE1-473C-A3BE-ED689977B770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71A6F-9928-4547-BE15-AEE983DF7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487355-426E-4518-B535-337513446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1BD51-24D8-499B-9FD6-99EA7F883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905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F12CB-CDD5-4AE8-A827-FBEFFDE4A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39309-841B-45D7-9712-B5F0AD4B7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CAEB2-A8E9-42BB-98D2-701A180AD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87C77-EEE1-473C-A3BE-ED689977B770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6C86A-801A-4245-BC0B-D64BB478D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97C6E-B0E8-409A-AA6D-9ACE12A9C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1BD51-24D8-499B-9FD6-99EA7F883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10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2E287-2C63-46A1-A4BB-518A2B80A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33229E-153C-4D15-8135-74093708F3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1356F-A07F-4782-B721-F305F0D2A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87C77-EEE1-473C-A3BE-ED689977B770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A9144D-F154-48D0-9C9B-26A15A0C6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A90556-DDB6-487C-92B0-BA676D780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1BD51-24D8-499B-9FD6-99EA7F883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235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DF47E-75ED-445C-BA1D-724B11C53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B5AB9-FA0F-453B-9AA1-F0D6171D97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A561B5-9A38-4A5D-BC76-8B8449A51A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097551-C48D-4E6D-809C-0BDD6A6FD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87C77-EEE1-473C-A3BE-ED689977B770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694C1A-704B-4427-B939-37B06A0CE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F94817-F7A8-44CA-9196-8A8A0ACC2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1BD51-24D8-499B-9FD6-99EA7F883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148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5BD7E-4632-406C-9297-662A231AA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134E3E-BC7F-4760-9CDF-A4110B5376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5CF2F7-9663-4910-A1CB-03A2857D2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F538D5-8F1E-4F5E-BA75-21928F8B5B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46FFA3-AF8E-4647-B7F2-96648BC9F4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F34574-DA15-4D3D-BF92-DEB9486F4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87C77-EEE1-473C-A3BE-ED689977B770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18FB6A-E087-4C88-BBD5-FC4097428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9F72AB-7CC3-4165-A279-CA2C667D0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1BD51-24D8-499B-9FD6-99EA7F883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169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B8358-9483-42AE-B2A4-15892424D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AE9B74-ACF8-48A6-A287-D2043ED3E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87C77-EEE1-473C-A3BE-ED689977B770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33B7CA-493C-4348-9029-D255A5C07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D42B5A-7572-4011-9070-DC9BF95CD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1BD51-24D8-499B-9FD6-99EA7F883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448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60651C-54E9-4C7C-BB80-5B7FA41AF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87C77-EEE1-473C-A3BE-ED689977B770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8BC0A2-1B7D-422D-B78D-2B134E487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31C9F2-9164-4E56-906F-4E4AF136C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1BD51-24D8-499B-9FD6-99EA7F883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26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B5FBC-527A-4A31-A5EA-F2F22B7C6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28EDA-2D4D-4298-BB71-0544747569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A940AC-38D0-44F9-8902-11466E613C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B53467-4B32-4992-A712-920CE3ECC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87C77-EEE1-473C-A3BE-ED689977B770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2DC7E6-64F2-4902-A8FC-847E52697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53A91B-2A59-40FF-8759-4923CFD11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1BD51-24D8-499B-9FD6-99EA7F883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393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FD920-A334-4C5D-93FF-4119AC1DB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CA06CF-EAC8-4193-9D1F-92502425E7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7101D8-7AF2-4D33-8FFE-8EE9DA13DA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207E79-C16C-4BEB-8BE8-622A463A9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87C77-EEE1-473C-A3BE-ED689977B770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1DADE8-1CB2-4287-8717-AED693C06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6497A4-A41E-4448-8044-4E8440B28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1BD51-24D8-499B-9FD6-99EA7F883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873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0A126C-C828-48CA-B583-D9764E4E6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8A195D-5B64-444F-A511-13DFDF4A35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CDFF7-1802-48A7-9E5E-E9D152BD55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B87C77-EEE1-473C-A3BE-ED689977B770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36BC0B-221B-41C7-8B03-62F3EE723B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747A2D-253D-4F04-9C02-23AB22CC8B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71BD51-24D8-499B-9FD6-99EA7F883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999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87FA925F-7F07-4C50-B330-613FDD8AD4DD}"/>
              </a:ext>
            </a:extLst>
          </p:cNvPr>
          <p:cNvSpPr/>
          <p:nvPr/>
        </p:nvSpPr>
        <p:spPr>
          <a:xfrm>
            <a:off x="5645422" y="6311342"/>
            <a:ext cx="248478" cy="24847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845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football field&#10;&#10;Description generated with very high confidence">
            <a:extLst>
              <a:ext uri="{FF2B5EF4-FFF2-40B4-BE49-F238E27FC236}">
                <a16:creationId xmlns:a16="http://schemas.microsoft.com/office/drawing/2014/main" id="{7756B500-D8E8-4070-938B-6A07BC656E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020" y="1143000"/>
            <a:ext cx="8061960" cy="457200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604B3EDA-432E-4EB6-8227-36AF6CE21CB0}"/>
              </a:ext>
            </a:extLst>
          </p:cNvPr>
          <p:cNvSpPr/>
          <p:nvPr/>
        </p:nvSpPr>
        <p:spPr>
          <a:xfrm>
            <a:off x="4020766" y="2037943"/>
            <a:ext cx="321012" cy="330741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2039A37-4105-45E1-922A-FE3B1114AE07}"/>
              </a:ext>
            </a:extLst>
          </p:cNvPr>
          <p:cNvSpPr/>
          <p:nvPr/>
        </p:nvSpPr>
        <p:spPr>
          <a:xfrm>
            <a:off x="5382639" y="2101171"/>
            <a:ext cx="321012" cy="330741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78D0C32-4EFA-4F39-A438-0CDF019C587E}"/>
              </a:ext>
            </a:extLst>
          </p:cNvPr>
          <p:cNvSpPr/>
          <p:nvPr/>
        </p:nvSpPr>
        <p:spPr>
          <a:xfrm>
            <a:off x="6584006" y="2339498"/>
            <a:ext cx="321012" cy="330741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009B182-66B1-4892-AD99-2A7562C28716}"/>
              </a:ext>
            </a:extLst>
          </p:cNvPr>
          <p:cNvSpPr/>
          <p:nvPr/>
        </p:nvSpPr>
        <p:spPr>
          <a:xfrm>
            <a:off x="7848604" y="1872572"/>
            <a:ext cx="321012" cy="330741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4AEB747-C6D5-4743-9A02-91C7C8BEF2D4}"/>
              </a:ext>
            </a:extLst>
          </p:cNvPr>
          <p:cNvSpPr/>
          <p:nvPr/>
        </p:nvSpPr>
        <p:spPr>
          <a:xfrm>
            <a:off x="7213064" y="1052206"/>
            <a:ext cx="321012" cy="330741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792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green field&#10;&#10;Description generated with very high confidence">
            <a:extLst>
              <a:ext uri="{FF2B5EF4-FFF2-40B4-BE49-F238E27FC236}">
                <a16:creationId xmlns:a16="http://schemas.microsoft.com/office/drawing/2014/main" id="{3806598D-4810-483E-B812-40A36CA735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020" y="1143000"/>
            <a:ext cx="8061960" cy="457200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A53D5862-E70A-41ED-818F-027E829CE6B8}"/>
              </a:ext>
            </a:extLst>
          </p:cNvPr>
          <p:cNvSpPr/>
          <p:nvPr/>
        </p:nvSpPr>
        <p:spPr>
          <a:xfrm>
            <a:off x="2683217" y="1444555"/>
            <a:ext cx="321012" cy="330741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6813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green field&#10;&#10;Description generated with very high confidence">
            <a:extLst>
              <a:ext uri="{FF2B5EF4-FFF2-40B4-BE49-F238E27FC236}">
                <a16:creationId xmlns:a16="http://schemas.microsoft.com/office/drawing/2014/main" id="{592BC320-53BE-475A-82D9-B6B5B486B6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020" y="1143000"/>
            <a:ext cx="806196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262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87FA925F-7F07-4C50-B330-613FDD8AD4DD}"/>
              </a:ext>
            </a:extLst>
          </p:cNvPr>
          <p:cNvSpPr/>
          <p:nvPr/>
        </p:nvSpPr>
        <p:spPr>
          <a:xfrm>
            <a:off x="5645422" y="238553"/>
            <a:ext cx="248478" cy="24847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683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0ABECB0-9048-4F71-98E1-C146DDD79C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020" y="1143000"/>
            <a:ext cx="806196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505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oup of people in a field&#10;&#10;Description generated with very high confidence">
            <a:extLst>
              <a:ext uri="{FF2B5EF4-FFF2-40B4-BE49-F238E27FC236}">
                <a16:creationId xmlns:a16="http://schemas.microsoft.com/office/drawing/2014/main" id="{C4CD29F3-2E90-48F5-B307-016576DC04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020" y="1143000"/>
            <a:ext cx="8061960" cy="457200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633A7C93-AD04-4D2C-BFDC-17ECE1ABA225}"/>
              </a:ext>
            </a:extLst>
          </p:cNvPr>
          <p:cNvSpPr/>
          <p:nvPr/>
        </p:nvSpPr>
        <p:spPr>
          <a:xfrm>
            <a:off x="3667328" y="4474724"/>
            <a:ext cx="321012" cy="330741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BD2EC08-A1FB-4A47-89E4-26A44712D327}"/>
              </a:ext>
            </a:extLst>
          </p:cNvPr>
          <p:cNvSpPr/>
          <p:nvPr/>
        </p:nvSpPr>
        <p:spPr>
          <a:xfrm>
            <a:off x="6981217" y="4640094"/>
            <a:ext cx="321012" cy="330741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133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oup of people in a field&#10;&#10;Description generated with very high confidence">
            <a:extLst>
              <a:ext uri="{FF2B5EF4-FFF2-40B4-BE49-F238E27FC236}">
                <a16:creationId xmlns:a16="http://schemas.microsoft.com/office/drawing/2014/main" id="{7D199A29-0B44-4C8D-B3A6-526296E372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020" y="1143000"/>
            <a:ext cx="8061960" cy="457200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993590FC-2DC5-4C66-8CAE-90F7B81963F2}"/>
              </a:ext>
            </a:extLst>
          </p:cNvPr>
          <p:cNvSpPr/>
          <p:nvPr/>
        </p:nvSpPr>
        <p:spPr>
          <a:xfrm>
            <a:off x="2850204" y="4338536"/>
            <a:ext cx="321012" cy="330741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B26AEBA-235A-42F9-9280-5D96B469B492}"/>
              </a:ext>
            </a:extLst>
          </p:cNvPr>
          <p:cNvSpPr/>
          <p:nvPr/>
        </p:nvSpPr>
        <p:spPr>
          <a:xfrm>
            <a:off x="4276927" y="5453975"/>
            <a:ext cx="321012" cy="330741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756B471-7159-43C4-98F6-D4EAD69690F9}"/>
              </a:ext>
            </a:extLst>
          </p:cNvPr>
          <p:cNvSpPr/>
          <p:nvPr/>
        </p:nvSpPr>
        <p:spPr>
          <a:xfrm>
            <a:off x="7444902" y="4974078"/>
            <a:ext cx="321012" cy="330741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58C30FA-F84F-4AFD-B6EE-9E0A96B11834}"/>
              </a:ext>
            </a:extLst>
          </p:cNvPr>
          <p:cNvSpPr/>
          <p:nvPr/>
        </p:nvSpPr>
        <p:spPr>
          <a:xfrm>
            <a:off x="8112868" y="4156954"/>
            <a:ext cx="321012" cy="330741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63DBBA2-2442-4B1C-8DF0-282B86E7E7D1}"/>
              </a:ext>
            </a:extLst>
          </p:cNvPr>
          <p:cNvSpPr/>
          <p:nvPr/>
        </p:nvSpPr>
        <p:spPr>
          <a:xfrm>
            <a:off x="8868382" y="4682249"/>
            <a:ext cx="321012" cy="330741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285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oup of people in a field&#10;&#10;Description generated with very high confidence">
            <a:extLst>
              <a:ext uri="{FF2B5EF4-FFF2-40B4-BE49-F238E27FC236}">
                <a16:creationId xmlns:a16="http://schemas.microsoft.com/office/drawing/2014/main" id="{EECF8A78-0362-4869-8FB4-3AA0404345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020" y="1143000"/>
            <a:ext cx="8061960" cy="457200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989346D0-A2CE-4315-81C1-83ED059EC91E}"/>
              </a:ext>
            </a:extLst>
          </p:cNvPr>
          <p:cNvSpPr/>
          <p:nvPr/>
        </p:nvSpPr>
        <p:spPr>
          <a:xfrm>
            <a:off x="1984442" y="3952673"/>
            <a:ext cx="321012" cy="330741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C980549-8D70-4828-B2DB-5CB39EC089A6}"/>
              </a:ext>
            </a:extLst>
          </p:cNvPr>
          <p:cNvSpPr/>
          <p:nvPr/>
        </p:nvSpPr>
        <p:spPr>
          <a:xfrm>
            <a:off x="2846961" y="3015575"/>
            <a:ext cx="321012" cy="330741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F46C847-9B39-4994-B85B-369B4FE7C61C}"/>
              </a:ext>
            </a:extLst>
          </p:cNvPr>
          <p:cNvSpPr/>
          <p:nvPr/>
        </p:nvSpPr>
        <p:spPr>
          <a:xfrm>
            <a:off x="3690025" y="3787302"/>
            <a:ext cx="321012" cy="330741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E145C0A-4C0B-4627-8C79-216F4439B226}"/>
              </a:ext>
            </a:extLst>
          </p:cNvPr>
          <p:cNvSpPr/>
          <p:nvPr/>
        </p:nvSpPr>
        <p:spPr>
          <a:xfrm>
            <a:off x="6079786" y="4630366"/>
            <a:ext cx="321012" cy="330741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72CB946-D9E7-4BA2-B24D-13B73B912D48}"/>
              </a:ext>
            </a:extLst>
          </p:cNvPr>
          <p:cNvSpPr/>
          <p:nvPr/>
        </p:nvSpPr>
        <p:spPr>
          <a:xfrm>
            <a:off x="7418960" y="4795736"/>
            <a:ext cx="321012" cy="330741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DF7E466-C3D7-4B9B-9B70-DD506B4DB513}"/>
              </a:ext>
            </a:extLst>
          </p:cNvPr>
          <p:cNvSpPr/>
          <p:nvPr/>
        </p:nvSpPr>
        <p:spPr>
          <a:xfrm>
            <a:off x="8597628" y="5000017"/>
            <a:ext cx="321012" cy="330741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60F98C8-98B3-42E8-9540-B8EDCFFC5BF7}"/>
              </a:ext>
            </a:extLst>
          </p:cNvPr>
          <p:cNvSpPr/>
          <p:nvPr/>
        </p:nvSpPr>
        <p:spPr>
          <a:xfrm>
            <a:off x="9966474" y="4630365"/>
            <a:ext cx="321012" cy="330741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F6AD37F-EB43-4DE4-8A10-4D9A2B11A340}"/>
              </a:ext>
            </a:extLst>
          </p:cNvPr>
          <p:cNvSpPr/>
          <p:nvPr/>
        </p:nvSpPr>
        <p:spPr>
          <a:xfrm>
            <a:off x="9272567" y="3631658"/>
            <a:ext cx="321012" cy="330741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937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green field&#10;&#10;Description generated with very high confidence">
            <a:extLst>
              <a:ext uri="{FF2B5EF4-FFF2-40B4-BE49-F238E27FC236}">
                <a16:creationId xmlns:a16="http://schemas.microsoft.com/office/drawing/2014/main" id="{92AA1F8F-A6AB-4761-A73C-759AF5ADB0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020" y="1143000"/>
            <a:ext cx="8061960" cy="457200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DB4F8CAE-585A-4D05-B8CA-A679F218425B}"/>
              </a:ext>
            </a:extLst>
          </p:cNvPr>
          <p:cNvSpPr/>
          <p:nvPr/>
        </p:nvSpPr>
        <p:spPr>
          <a:xfrm>
            <a:off x="2777734" y="5262663"/>
            <a:ext cx="321012" cy="330741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F15CA7A-F20F-469E-95A4-1F12BD34EF57}"/>
              </a:ext>
            </a:extLst>
          </p:cNvPr>
          <p:cNvSpPr/>
          <p:nvPr/>
        </p:nvSpPr>
        <p:spPr>
          <a:xfrm>
            <a:off x="3542977" y="3644629"/>
            <a:ext cx="321012" cy="330741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9B52A8A-82B5-490E-8B05-2D8C0246DB90}"/>
              </a:ext>
            </a:extLst>
          </p:cNvPr>
          <p:cNvSpPr/>
          <p:nvPr/>
        </p:nvSpPr>
        <p:spPr>
          <a:xfrm>
            <a:off x="4327675" y="4584969"/>
            <a:ext cx="321012" cy="330741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179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oup of people in a field&#10;&#10;Description generated with very high confidence">
            <a:extLst>
              <a:ext uri="{FF2B5EF4-FFF2-40B4-BE49-F238E27FC236}">
                <a16:creationId xmlns:a16="http://schemas.microsoft.com/office/drawing/2014/main" id="{479E9BCE-B749-4B2E-8BCB-28B948EEF0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300" y="685800"/>
            <a:ext cx="9677400" cy="548640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DBDB90CD-FC5A-4CA0-991B-8FEE2B8274CA}"/>
              </a:ext>
            </a:extLst>
          </p:cNvPr>
          <p:cNvSpPr/>
          <p:nvPr/>
        </p:nvSpPr>
        <p:spPr>
          <a:xfrm>
            <a:off x="1412620" y="2350850"/>
            <a:ext cx="321012" cy="330741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53EA892-89B5-44BA-983B-EDE931D433A4}"/>
              </a:ext>
            </a:extLst>
          </p:cNvPr>
          <p:cNvSpPr/>
          <p:nvPr/>
        </p:nvSpPr>
        <p:spPr>
          <a:xfrm>
            <a:off x="3802381" y="1121922"/>
            <a:ext cx="321012" cy="330741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E83EF80-D331-4E68-9467-C6A5DE333137}"/>
              </a:ext>
            </a:extLst>
          </p:cNvPr>
          <p:cNvSpPr/>
          <p:nvPr/>
        </p:nvSpPr>
        <p:spPr>
          <a:xfrm>
            <a:off x="5112373" y="2516220"/>
            <a:ext cx="321012" cy="330741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9276B4A-A2DD-4A6E-8C1D-E936771F5487}"/>
              </a:ext>
            </a:extLst>
          </p:cNvPr>
          <p:cNvSpPr/>
          <p:nvPr/>
        </p:nvSpPr>
        <p:spPr>
          <a:xfrm>
            <a:off x="5683062" y="2960449"/>
            <a:ext cx="321012" cy="330741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F4D5BF7-974C-4AF6-9727-BF02E98EF6DE}"/>
              </a:ext>
            </a:extLst>
          </p:cNvPr>
          <p:cNvSpPr/>
          <p:nvPr/>
        </p:nvSpPr>
        <p:spPr>
          <a:xfrm>
            <a:off x="7498891" y="1287292"/>
            <a:ext cx="321012" cy="330741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004DFF7-AD8E-437C-8E1B-2094821A6300}"/>
              </a:ext>
            </a:extLst>
          </p:cNvPr>
          <p:cNvSpPr/>
          <p:nvPr/>
        </p:nvSpPr>
        <p:spPr>
          <a:xfrm>
            <a:off x="8812126" y="2629708"/>
            <a:ext cx="321012" cy="330741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EBE7AE1-9588-4FCA-B55C-8A24D21F3C31}"/>
              </a:ext>
            </a:extLst>
          </p:cNvPr>
          <p:cNvSpPr/>
          <p:nvPr/>
        </p:nvSpPr>
        <p:spPr>
          <a:xfrm>
            <a:off x="9285539" y="3263629"/>
            <a:ext cx="321012" cy="330741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32BE657-53D0-4317-AB26-D90C1B47272B}"/>
              </a:ext>
            </a:extLst>
          </p:cNvPr>
          <p:cNvSpPr/>
          <p:nvPr/>
        </p:nvSpPr>
        <p:spPr>
          <a:xfrm>
            <a:off x="10110119" y="3315509"/>
            <a:ext cx="321012" cy="330741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551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oup of people in a field&#10;&#10;Description generated with very high confidence">
            <a:extLst>
              <a:ext uri="{FF2B5EF4-FFF2-40B4-BE49-F238E27FC236}">
                <a16:creationId xmlns:a16="http://schemas.microsoft.com/office/drawing/2014/main" id="{30B7E5F9-7E32-4A56-9921-CDB11C5535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020" y="1143000"/>
            <a:ext cx="8061960" cy="457200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378EAEF1-BEB0-4E40-9340-9C5EE7E92B24}"/>
              </a:ext>
            </a:extLst>
          </p:cNvPr>
          <p:cNvSpPr/>
          <p:nvPr/>
        </p:nvSpPr>
        <p:spPr>
          <a:xfrm>
            <a:off x="2495633" y="2465961"/>
            <a:ext cx="321012" cy="330741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78518EC-A7B0-4599-947F-F3AB2008F45E}"/>
              </a:ext>
            </a:extLst>
          </p:cNvPr>
          <p:cNvSpPr/>
          <p:nvPr/>
        </p:nvSpPr>
        <p:spPr>
          <a:xfrm>
            <a:off x="2816645" y="2991254"/>
            <a:ext cx="321012" cy="330741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DEDE87E-9FDB-43AB-BC1F-252EF7296F8A}"/>
              </a:ext>
            </a:extLst>
          </p:cNvPr>
          <p:cNvSpPr/>
          <p:nvPr/>
        </p:nvSpPr>
        <p:spPr>
          <a:xfrm>
            <a:off x="3808866" y="3103123"/>
            <a:ext cx="321012" cy="330741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D095A5F-6ADA-4987-98BF-38015945507D}"/>
              </a:ext>
            </a:extLst>
          </p:cNvPr>
          <p:cNvSpPr/>
          <p:nvPr/>
        </p:nvSpPr>
        <p:spPr>
          <a:xfrm>
            <a:off x="5073462" y="1269459"/>
            <a:ext cx="321012" cy="330741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CB8EC8A-4493-4C8A-8941-68625D41731D}"/>
              </a:ext>
            </a:extLst>
          </p:cNvPr>
          <p:cNvSpPr/>
          <p:nvPr/>
        </p:nvSpPr>
        <p:spPr>
          <a:xfrm>
            <a:off x="6435335" y="1274323"/>
            <a:ext cx="321012" cy="330741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E35EA31-12A0-4673-A180-242AE84F3010}"/>
              </a:ext>
            </a:extLst>
          </p:cNvPr>
          <p:cNvSpPr/>
          <p:nvPr/>
        </p:nvSpPr>
        <p:spPr>
          <a:xfrm>
            <a:off x="5774988" y="2135220"/>
            <a:ext cx="321012" cy="330741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F155228-82D0-4309-8990-3E7585DC730F}"/>
              </a:ext>
            </a:extLst>
          </p:cNvPr>
          <p:cNvSpPr/>
          <p:nvPr/>
        </p:nvSpPr>
        <p:spPr>
          <a:xfrm>
            <a:off x="7172528" y="1969849"/>
            <a:ext cx="321012" cy="330741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8A7BB4F-6484-41AF-B08E-0AF3BCD2D640}"/>
              </a:ext>
            </a:extLst>
          </p:cNvPr>
          <p:cNvSpPr/>
          <p:nvPr/>
        </p:nvSpPr>
        <p:spPr>
          <a:xfrm>
            <a:off x="9270460" y="2559994"/>
            <a:ext cx="321012" cy="330741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924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dhruvil Darji</dc:creator>
  <cp:lastModifiedBy>dhruvil Darji</cp:lastModifiedBy>
  <cp:revision>6</cp:revision>
  <dcterms:created xsi:type="dcterms:W3CDTF">2018-04-13T22:42:05Z</dcterms:created>
  <dcterms:modified xsi:type="dcterms:W3CDTF">2018-05-03T04:30:10Z</dcterms:modified>
</cp:coreProperties>
</file>