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7FA925F-7F07-4C50-B330-613FDD8AD4DD}"/>
              </a:ext>
            </a:extLst>
          </p:cNvPr>
          <p:cNvSpPr/>
          <p:nvPr/>
        </p:nvSpPr>
        <p:spPr>
          <a:xfrm>
            <a:off x="5645422" y="6311342"/>
            <a:ext cx="248478" cy="248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6</cp:revision>
  <dcterms:created xsi:type="dcterms:W3CDTF">2018-04-13T22:42:05Z</dcterms:created>
  <dcterms:modified xsi:type="dcterms:W3CDTF">2018-04-21T01:10:58Z</dcterms:modified>
</cp:coreProperties>
</file>