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8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7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0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3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5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1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9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7C77-EEE1-473C-A3BE-ED689977B770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4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7FA925F-7F07-4C50-B330-613FDD8AD4DD}"/>
              </a:ext>
            </a:extLst>
          </p:cNvPr>
          <p:cNvSpPr/>
          <p:nvPr/>
        </p:nvSpPr>
        <p:spPr>
          <a:xfrm>
            <a:off x="4121422" y="238554"/>
            <a:ext cx="248478" cy="2484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8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dhruvil Darji</dc:creator>
  <cp:lastModifiedBy>dhruvil Darji</cp:lastModifiedBy>
  <cp:revision>6</cp:revision>
  <dcterms:created xsi:type="dcterms:W3CDTF">2018-04-13T22:42:05Z</dcterms:created>
  <dcterms:modified xsi:type="dcterms:W3CDTF">2018-04-21T01:10:15Z</dcterms:modified>
</cp:coreProperties>
</file>