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21D92-57FA-4076-94BE-375B6FC63DC1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8C667-B430-4DAF-BA7A-E1A1AD4EA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06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B8A7-4323-452C-A47E-35626E7E3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A98FC-3201-46E6-BF50-E049B4C3B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5A5D5-A58F-4B2F-BBF8-E7FA4379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B4F9-C83E-4385-8F05-59AE5173F4D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54D25-3447-4A23-A3DA-3161E78A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C4035-C964-4882-9BCE-9D81642B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3B05-4D05-46CB-A896-B9842BC1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2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F080-72B2-4BF4-98B1-C92BEF17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D61ED-FC10-4D69-BC19-88A7F3CD0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383B6-49F3-4D8C-8489-778B2460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B4F9-C83E-4385-8F05-59AE5173F4D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4345A-A787-4EB7-8315-8DA6A9BD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43EE1-AFE3-426A-B0FE-F41699E1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3B05-4D05-46CB-A896-B9842BC1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4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F688A-658F-4C5C-BA07-9F6B5A5C4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57A41-85D8-4B19-A772-1DE53DA47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03A1D-76A0-4AF2-B98F-A081CFF5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B4F9-C83E-4385-8F05-59AE5173F4D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91040-832E-4C5A-A76E-3DF88437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6BA71-BC44-4847-878D-9671EC37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3B05-4D05-46CB-A896-B9842BC1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4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D390-826C-4B33-956E-C9DEF7C1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A1551-C5CD-401C-A8EC-E42086354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A5A03-AF11-4441-9844-1B977BC0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B4F9-C83E-4385-8F05-59AE5173F4D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ECB73-C27B-4DDE-A1FF-41597ED2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7AC90-FB02-4753-A446-2055EEFD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3B05-4D05-46CB-A896-B9842BC1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7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16EB-76CA-41A0-9F81-7E68065F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91F67-E45C-458A-A73D-A5DB26C25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34DFA-0CC2-4B24-94C6-A127E1CF0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B4F9-C83E-4385-8F05-59AE5173F4D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6755A-5D7C-47C3-A7BA-BDAEA25B6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910EE-B60D-49B6-AFF8-4A921405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3B05-4D05-46CB-A896-B9842BC1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0AA6-F9EB-4CE1-910A-0B0E491E6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0C9B-B350-4251-8973-D7454DE5B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55ABF-68C9-4C6D-970E-2FA4596F6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972FB-AE0E-488D-8DC8-C68637B1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B4F9-C83E-4385-8F05-59AE5173F4D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EED77-793E-46EA-9EF6-A2D74813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86692-1FA5-4C44-A61E-8735E7B2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3B05-4D05-46CB-A896-B9842BC1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505F-A0B6-47DA-9642-2DD67DA6C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57A95-0FA2-453B-9AD7-EFC6DB3BA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FAE0B-B5AD-4565-95F2-181600A73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8F0C6-B9E4-458F-A051-EEBD296AE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307FC9-3523-49A1-BB49-8E84D49F3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32DFD-AF03-458D-8402-E1D31B8C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B4F9-C83E-4385-8F05-59AE5173F4D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67BEED-AE76-4BB7-8E08-C3B42F08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C2977-240A-43CA-A22B-E923ED3E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3B05-4D05-46CB-A896-B9842BC1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1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E7AF-169E-4A2F-BA94-6C784D84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A889B-1784-4BAB-BA14-76182987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B4F9-C83E-4385-8F05-59AE5173F4D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54907-BAC1-4B2D-82A6-0A93DB73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34510-A825-4649-8053-D524E957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3B05-4D05-46CB-A896-B9842BC1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2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CB685D-F199-4F48-B5AB-E296AE2D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B4F9-C83E-4385-8F05-59AE5173F4D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6BA30-21B6-4125-9A4A-61EEE94C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47ED3-CA54-4D6B-9761-43BA0FE9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3B05-4D05-46CB-A896-B9842BC1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7FCB-4F45-44D6-8932-B1F8E4CC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BA532-E418-4A96-AB9B-614B06BCB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2465F-3F4E-4361-AFDF-3860B9186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FF8CA-9CED-4790-B4EC-8F8655A6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B4F9-C83E-4385-8F05-59AE5173F4D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1FB86-67CF-4E3A-8331-771F58A8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48C26-5B5E-4615-B179-4C47B697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3B05-4D05-46CB-A896-B9842BC1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5401-1A4A-48B5-A33A-0FF91CFD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C04F0-193E-4DD7-B66A-6D7874359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0A173-897B-4868-8EA5-F81B45763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270BA-8FB5-4A01-95DF-FEA73549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B4F9-C83E-4385-8F05-59AE5173F4D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22B9D-6489-4DFB-90A1-DD682DB7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BCC6B-8484-41E0-B61F-BF7F6BAC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3B05-4D05-46CB-A896-B9842BC1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5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DFE23-0778-4CFB-8E71-5D241602F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975DA-7E4D-41A4-BE41-FD5175FFB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9CF53-1426-42AC-A0AE-4AAFFC38A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EB4F9-C83E-4385-8F05-59AE5173F4D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FACB9-383B-4E9B-916E-1EA451F39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5F234-6273-47A4-AE9D-115D40039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B3B05-4D05-46CB-A896-B9842BC1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0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some grass&#10;&#10;Description generated with very high confidence">
            <a:extLst>
              <a:ext uri="{FF2B5EF4-FFF2-40B4-BE49-F238E27FC236}">
                <a16:creationId xmlns:a16="http://schemas.microsoft.com/office/drawing/2014/main" id="{55C6563D-7F23-48D4-B0B1-FBC4D8B8A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1143000"/>
            <a:ext cx="8061960" cy="4572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2845F63-51C3-4160-817D-7CFB431956EA}"/>
              </a:ext>
            </a:extLst>
          </p:cNvPr>
          <p:cNvSpPr/>
          <p:nvPr/>
        </p:nvSpPr>
        <p:spPr>
          <a:xfrm>
            <a:off x="5661498" y="2966936"/>
            <a:ext cx="321013" cy="2918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BAA8B5-D6B4-42BC-8D19-0311043D61CE}"/>
              </a:ext>
            </a:extLst>
          </p:cNvPr>
          <p:cNvSpPr/>
          <p:nvPr/>
        </p:nvSpPr>
        <p:spPr>
          <a:xfrm>
            <a:off x="4043464" y="3683540"/>
            <a:ext cx="321013" cy="2918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2E6603-4F89-4439-BF9C-97ABFC27906C}"/>
              </a:ext>
            </a:extLst>
          </p:cNvPr>
          <p:cNvSpPr/>
          <p:nvPr/>
        </p:nvSpPr>
        <p:spPr>
          <a:xfrm>
            <a:off x="9322340" y="3829455"/>
            <a:ext cx="321013" cy="2918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31CDA8-D136-45B3-91F8-C894EDFF17B9}"/>
              </a:ext>
            </a:extLst>
          </p:cNvPr>
          <p:cNvSpPr/>
          <p:nvPr/>
        </p:nvSpPr>
        <p:spPr>
          <a:xfrm>
            <a:off x="8287966" y="3283085"/>
            <a:ext cx="321013" cy="2918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CDD770-D56E-4595-AC01-3C6996CAE9F1}"/>
              </a:ext>
            </a:extLst>
          </p:cNvPr>
          <p:cNvSpPr/>
          <p:nvPr/>
        </p:nvSpPr>
        <p:spPr>
          <a:xfrm>
            <a:off x="9815211" y="3923487"/>
            <a:ext cx="321013" cy="2918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3C8B8F-BA34-47AC-BA89-BC363FADF0FA}"/>
              </a:ext>
            </a:extLst>
          </p:cNvPr>
          <p:cNvSpPr/>
          <p:nvPr/>
        </p:nvSpPr>
        <p:spPr>
          <a:xfrm>
            <a:off x="2872335" y="1825557"/>
            <a:ext cx="321013" cy="2918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AA72BA-335F-4D59-87D3-FD5AF639CCA1}"/>
              </a:ext>
            </a:extLst>
          </p:cNvPr>
          <p:cNvSpPr/>
          <p:nvPr/>
        </p:nvSpPr>
        <p:spPr>
          <a:xfrm>
            <a:off x="6924715" y="3975370"/>
            <a:ext cx="321013" cy="2918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C642FA-662F-4ADB-924A-98BB9F82AE00}"/>
              </a:ext>
            </a:extLst>
          </p:cNvPr>
          <p:cNvSpPr/>
          <p:nvPr/>
        </p:nvSpPr>
        <p:spPr>
          <a:xfrm>
            <a:off x="6130290" y="2966936"/>
            <a:ext cx="321013" cy="2918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80B083-5B52-4DB8-ADC3-698BAE1D08D4}"/>
              </a:ext>
            </a:extLst>
          </p:cNvPr>
          <p:cNvSpPr/>
          <p:nvPr/>
        </p:nvSpPr>
        <p:spPr>
          <a:xfrm>
            <a:off x="4934598" y="3312268"/>
            <a:ext cx="321013" cy="2918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B86A71-2525-46BC-AF63-DA07A634E2C9}"/>
              </a:ext>
            </a:extLst>
          </p:cNvPr>
          <p:cNvSpPr/>
          <p:nvPr/>
        </p:nvSpPr>
        <p:spPr>
          <a:xfrm>
            <a:off x="6182414" y="3657601"/>
            <a:ext cx="321013" cy="2918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2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some grass&#10;&#10;Description generated with very high confidence">
            <a:extLst>
              <a:ext uri="{FF2B5EF4-FFF2-40B4-BE49-F238E27FC236}">
                <a16:creationId xmlns:a16="http://schemas.microsoft.com/office/drawing/2014/main" id="{95F38E71-C049-4620-A348-5551B37C0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1143000"/>
            <a:ext cx="8061960" cy="4572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C4F2D04-90F8-4002-AF17-FCAB9C26B6F7}"/>
              </a:ext>
            </a:extLst>
          </p:cNvPr>
          <p:cNvSpPr/>
          <p:nvPr/>
        </p:nvSpPr>
        <p:spPr>
          <a:xfrm>
            <a:off x="5299953" y="2876144"/>
            <a:ext cx="321013" cy="2918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A73569-04B3-42B4-8FAB-1C90E36B6318}"/>
              </a:ext>
            </a:extLst>
          </p:cNvPr>
          <p:cNvSpPr/>
          <p:nvPr/>
        </p:nvSpPr>
        <p:spPr>
          <a:xfrm>
            <a:off x="3949429" y="2464340"/>
            <a:ext cx="321013" cy="2918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768FB1-3A29-4DFB-920B-47A040CA0095}"/>
              </a:ext>
            </a:extLst>
          </p:cNvPr>
          <p:cNvSpPr/>
          <p:nvPr/>
        </p:nvSpPr>
        <p:spPr>
          <a:xfrm>
            <a:off x="6841787" y="3031787"/>
            <a:ext cx="321013" cy="2918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66DFEE-A0A2-4D55-9E58-A1B669BAE3AF}"/>
              </a:ext>
            </a:extLst>
          </p:cNvPr>
          <p:cNvSpPr/>
          <p:nvPr/>
        </p:nvSpPr>
        <p:spPr>
          <a:xfrm>
            <a:off x="5831733" y="2960449"/>
            <a:ext cx="321013" cy="2918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79812F-8B4A-42B8-85FA-5A9C26AC6823}"/>
              </a:ext>
            </a:extLst>
          </p:cNvPr>
          <p:cNvSpPr/>
          <p:nvPr/>
        </p:nvSpPr>
        <p:spPr>
          <a:xfrm>
            <a:off x="9573640" y="1640729"/>
            <a:ext cx="321013" cy="2918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D8C070-2EF9-49D3-A523-7E47E63F65F8}"/>
              </a:ext>
            </a:extLst>
          </p:cNvPr>
          <p:cNvSpPr/>
          <p:nvPr/>
        </p:nvSpPr>
        <p:spPr>
          <a:xfrm>
            <a:off x="7658343" y="2885872"/>
            <a:ext cx="321013" cy="2918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3990CA-718E-4A64-8209-5FBAE84BF8DF}"/>
              </a:ext>
            </a:extLst>
          </p:cNvPr>
          <p:cNvSpPr/>
          <p:nvPr/>
        </p:nvSpPr>
        <p:spPr>
          <a:xfrm>
            <a:off x="6395371" y="2872901"/>
            <a:ext cx="321013" cy="2918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BD9A9E-8F5E-4E24-BA46-57CE12374EE3}"/>
              </a:ext>
            </a:extLst>
          </p:cNvPr>
          <p:cNvSpPr/>
          <p:nvPr/>
        </p:nvSpPr>
        <p:spPr>
          <a:xfrm>
            <a:off x="2518896" y="3429000"/>
            <a:ext cx="321013" cy="2918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3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football field&#10;&#10;Description generated with very high confidence">
            <a:extLst>
              <a:ext uri="{FF2B5EF4-FFF2-40B4-BE49-F238E27FC236}">
                <a16:creationId xmlns:a16="http://schemas.microsoft.com/office/drawing/2014/main" id="{F3EE8C53-C761-4F30-BAF2-1DCCE9233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1143000"/>
            <a:ext cx="8061960" cy="4572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15A4BC1-1219-4B9C-8398-58EC4BCA4621}"/>
              </a:ext>
            </a:extLst>
          </p:cNvPr>
          <p:cNvSpPr/>
          <p:nvPr/>
        </p:nvSpPr>
        <p:spPr>
          <a:xfrm>
            <a:off x="5935493" y="2195208"/>
            <a:ext cx="321013" cy="2918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4DE0A2-00EA-4B84-9BDF-513CE3B44D40}"/>
              </a:ext>
            </a:extLst>
          </p:cNvPr>
          <p:cNvSpPr/>
          <p:nvPr/>
        </p:nvSpPr>
        <p:spPr>
          <a:xfrm>
            <a:off x="5144310" y="1695854"/>
            <a:ext cx="321013" cy="2918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0EE657-0EA1-43E8-B0A3-41B8917ACE03}"/>
              </a:ext>
            </a:extLst>
          </p:cNvPr>
          <p:cNvSpPr/>
          <p:nvPr/>
        </p:nvSpPr>
        <p:spPr>
          <a:xfrm>
            <a:off x="6055467" y="3137170"/>
            <a:ext cx="321013" cy="2918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0691E5-1B36-4DB6-A9D2-8A7A8CC87F43}"/>
              </a:ext>
            </a:extLst>
          </p:cNvPr>
          <p:cNvSpPr/>
          <p:nvPr/>
        </p:nvSpPr>
        <p:spPr>
          <a:xfrm>
            <a:off x="7337898" y="2759413"/>
            <a:ext cx="321013" cy="2918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10BC1E-6E06-4A28-9335-A3C26F1A1903}"/>
              </a:ext>
            </a:extLst>
          </p:cNvPr>
          <p:cNvSpPr/>
          <p:nvPr/>
        </p:nvSpPr>
        <p:spPr>
          <a:xfrm>
            <a:off x="9289915" y="1248383"/>
            <a:ext cx="321013" cy="2918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9BF713-974B-4427-B40B-FB8C468CA9FC}"/>
              </a:ext>
            </a:extLst>
          </p:cNvPr>
          <p:cNvSpPr/>
          <p:nvPr/>
        </p:nvSpPr>
        <p:spPr>
          <a:xfrm>
            <a:off x="8158264" y="2527570"/>
            <a:ext cx="321013" cy="2918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456099-4422-43B6-94AD-F81DF9C4F89A}"/>
              </a:ext>
            </a:extLst>
          </p:cNvPr>
          <p:cNvSpPr/>
          <p:nvPr/>
        </p:nvSpPr>
        <p:spPr>
          <a:xfrm>
            <a:off x="6822333" y="1404024"/>
            <a:ext cx="321013" cy="2918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50D93A-AFF7-42E0-B9D7-DE76FD1AE3DB}"/>
              </a:ext>
            </a:extLst>
          </p:cNvPr>
          <p:cNvSpPr/>
          <p:nvPr/>
        </p:nvSpPr>
        <p:spPr>
          <a:xfrm>
            <a:off x="4515257" y="1271078"/>
            <a:ext cx="321013" cy="2918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FBA064-A9CC-444E-98F4-028C255E8BF7}"/>
              </a:ext>
            </a:extLst>
          </p:cNvPr>
          <p:cNvSpPr/>
          <p:nvPr/>
        </p:nvSpPr>
        <p:spPr>
          <a:xfrm>
            <a:off x="1904513" y="2759413"/>
            <a:ext cx="321013" cy="2918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football field&#10;&#10;Description generated with high confidence">
            <a:extLst>
              <a:ext uri="{FF2B5EF4-FFF2-40B4-BE49-F238E27FC236}">
                <a16:creationId xmlns:a16="http://schemas.microsoft.com/office/drawing/2014/main" id="{73CF8C01-BF94-4BAF-92DE-FB4BA5386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1143000"/>
            <a:ext cx="8061960" cy="4572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CADE570-EAC9-4179-B2B5-C6AB5E81302E}"/>
              </a:ext>
            </a:extLst>
          </p:cNvPr>
          <p:cNvSpPr/>
          <p:nvPr/>
        </p:nvSpPr>
        <p:spPr>
          <a:xfrm>
            <a:off x="2454613" y="3031787"/>
            <a:ext cx="321013" cy="2918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EFC504-A131-4C88-800A-A518984855B7}"/>
              </a:ext>
            </a:extLst>
          </p:cNvPr>
          <p:cNvSpPr/>
          <p:nvPr/>
        </p:nvSpPr>
        <p:spPr>
          <a:xfrm>
            <a:off x="5129720" y="1318097"/>
            <a:ext cx="321013" cy="2918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76D5FD-3E6A-4BC4-843A-120C474DD7F6}"/>
              </a:ext>
            </a:extLst>
          </p:cNvPr>
          <p:cNvSpPr/>
          <p:nvPr/>
        </p:nvSpPr>
        <p:spPr>
          <a:xfrm>
            <a:off x="1904513" y="1517513"/>
            <a:ext cx="321013" cy="2918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26D957-8FE3-4E46-973F-2D5F79B38341}"/>
              </a:ext>
            </a:extLst>
          </p:cNvPr>
          <p:cNvSpPr/>
          <p:nvPr/>
        </p:nvSpPr>
        <p:spPr>
          <a:xfrm>
            <a:off x="3531141" y="2744820"/>
            <a:ext cx="321013" cy="2918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8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green field&#10;&#10;Description generated with very high confidence">
            <a:extLst>
              <a:ext uri="{FF2B5EF4-FFF2-40B4-BE49-F238E27FC236}">
                <a16:creationId xmlns:a16="http://schemas.microsoft.com/office/drawing/2014/main" id="{46D843AB-1F56-4A93-9200-D2C2748B6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1143000"/>
            <a:ext cx="806196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4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some grass&#10;&#10;Description generated with very high confidence">
            <a:extLst>
              <a:ext uri="{FF2B5EF4-FFF2-40B4-BE49-F238E27FC236}">
                <a16:creationId xmlns:a16="http://schemas.microsoft.com/office/drawing/2014/main" id="{5D75DD0F-79CE-40AA-ADFD-2C6E96C48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1143000"/>
            <a:ext cx="8061960" cy="4572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B60F87B-10EB-4934-8BBD-FDDB5B7AEC33}"/>
              </a:ext>
            </a:extLst>
          </p:cNvPr>
          <p:cNvSpPr/>
          <p:nvPr/>
        </p:nvSpPr>
        <p:spPr>
          <a:xfrm>
            <a:off x="6316494" y="5569085"/>
            <a:ext cx="321013" cy="2918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6A0A7D-E8A2-4C78-AB6E-F28B9FF5041E}"/>
              </a:ext>
            </a:extLst>
          </p:cNvPr>
          <p:cNvSpPr/>
          <p:nvPr/>
        </p:nvSpPr>
        <p:spPr>
          <a:xfrm>
            <a:off x="3161490" y="5389123"/>
            <a:ext cx="321013" cy="2918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23F5E7-7998-4A57-97DB-004823670391}"/>
              </a:ext>
            </a:extLst>
          </p:cNvPr>
          <p:cNvSpPr/>
          <p:nvPr/>
        </p:nvSpPr>
        <p:spPr>
          <a:xfrm>
            <a:off x="9487710" y="3683540"/>
            <a:ext cx="321013" cy="2918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2C22AD-AC4B-4B79-89BB-BEE73E2B9696}"/>
              </a:ext>
            </a:extLst>
          </p:cNvPr>
          <p:cNvSpPr/>
          <p:nvPr/>
        </p:nvSpPr>
        <p:spPr>
          <a:xfrm>
            <a:off x="7298987" y="5389123"/>
            <a:ext cx="321013" cy="2918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46AFE6-6530-4580-9F0B-57798CD6DEB1}"/>
              </a:ext>
            </a:extLst>
          </p:cNvPr>
          <p:cNvSpPr/>
          <p:nvPr/>
        </p:nvSpPr>
        <p:spPr>
          <a:xfrm>
            <a:off x="5799308" y="5466945"/>
            <a:ext cx="321013" cy="2918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7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some grass&#10;&#10;Description generated with very high confidence">
            <a:extLst>
              <a:ext uri="{FF2B5EF4-FFF2-40B4-BE49-F238E27FC236}">
                <a16:creationId xmlns:a16="http://schemas.microsoft.com/office/drawing/2014/main" id="{C2A0EDC0-EF47-4F3A-AF1E-CF3A2063D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1143000"/>
            <a:ext cx="8061960" cy="4572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DC10529-1051-43B1-B554-90E4E5B1A4A6}"/>
              </a:ext>
            </a:extLst>
          </p:cNvPr>
          <p:cNvSpPr/>
          <p:nvPr/>
        </p:nvSpPr>
        <p:spPr>
          <a:xfrm>
            <a:off x="6793148" y="5423170"/>
            <a:ext cx="321013" cy="2918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20C496-B2A2-43D9-9139-74EB7A072323}"/>
              </a:ext>
            </a:extLst>
          </p:cNvPr>
          <p:cNvSpPr/>
          <p:nvPr/>
        </p:nvSpPr>
        <p:spPr>
          <a:xfrm>
            <a:off x="4429327" y="4510391"/>
            <a:ext cx="321013" cy="2918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0748E6-EE8B-4232-A7E4-567CB4942679}"/>
              </a:ext>
            </a:extLst>
          </p:cNvPr>
          <p:cNvSpPr/>
          <p:nvPr/>
        </p:nvSpPr>
        <p:spPr>
          <a:xfrm>
            <a:off x="5236723" y="4938408"/>
            <a:ext cx="321013" cy="2918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833F02-2DD5-4D7C-8C69-6B2405647DA7}"/>
              </a:ext>
            </a:extLst>
          </p:cNvPr>
          <p:cNvSpPr/>
          <p:nvPr/>
        </p:nvSpPr>
        <p:spPr>
          <a:xfrm>
            <a:off x="9017539" y="3651114"/>
            <a:ext cx="321013" cy="2918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39CE03-219D-499B-953A-387F8D7FE619}"/>
              </a:ext>
            </a:extLst>
          </p:cNvPr>
          <p:cNvSpPr/>
          <p:nvPr/>
        </p:nvSpPr>
        <p:spPr>
          <a:xfrm>
            <a:off x="6245157" y="4069404"/>
            <a:ext cx="321013" cy="2918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21E01A-2AED-476B-AA31-1DE6CB94A858}"/>
              </a:ext>
            </a:extLst>
          </p:cNvPr>
          <p:cNvSpPr/>
          <p:nvPr/>
        </p:nvSpPr>
        <p:spPr>
          <a:xfrm>
            <a:off x="3834075" y="4215319"/>
            <a:ext cx="321013" cy="2918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A32DE0-3BAA-436A-BC3A-7CB449A34640}"/>
              </a:ext>
            </a:extLst>
          </p:cNvPr>
          <p:cNvSpPr/>
          <p:nvPr/>
        </p:nvSpPr>
        <p:spPr>
          <a:xfrm>
            <a:off x="7681851" y="5131340"/>
            <a:ext cx="321013" cy="29183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37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green field&#10;&#10;Description generated with very high confidence">
            <a:extLst>
              <a:ext uri="{FF2B5EF4-FFF2-40B4-BE49-F238E27FC236}">
                <a16:creationId xmlns:a16="http://schemas.microsoft.com/office/drawing/2014/main" id="{AE205FB5-8740-497A-9D34-7C941089C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" y="0"/>
            <a:ext cx="12092940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21A4275-DB60-4C37-B519-DAC1BA139B25}"/>
              </a:ext>
            </a:extLst>
          </p:cNvPr>
          <p:cNvSpPr/>
          <p:nvPr/>
        </p:nvSpPr>
        <p:spPr>
          <a:xfrm>
            <a:off x="1423480" y="4053191"/>
            <a:ext cx="444231" cy="44098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0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dhruvil Darji</dc:creator>
  <cp:lastModifiedBy>dhruvil Darji</cp:lastModifiedBy>
  <cp:revision>8</cp:revision>
  <dcterms:created xsi:type="dcterms:W3CDTF">2018-04-13T03:11:14Z</dcterms:created>
  <dcterms:modified xsi:type="dcterms:W3CDTF">2018-04-13T22:41:49Z</dcterms:modified>
</cp:coreProperties>
</file>