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91"/>
    <p:restoredTop sz="92750"/>
  </p:normalViewPr>
  <p:slideViewPr>
    <p:cSldViewPr>
      <p:cViewPr varScale="1">
        <p:scale>
          <a:sx n="141" d="100"/>
          <a:sy n="141" d="100"/>
        </p:scale>
        <p:origin x="328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62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78EA-4A8D-490C-85BC-FEBAA5FA2DF5}" type="datetimeFigureOut">
              <a:rPr lang="ko-KR" altLang="en-US" smtClean="0"/>
              <a:t>2019. 7. 16.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1835B-3B2B-4A44-BC37-BE82E2C56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3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8B7E-A3CE-49D9-AFD2-262247C11F00}" type="datetime1">
              <a:rPr lang="ko-KR" altLang="en-US" smtClean="0"/>
              <a:t>2019. 7. 16.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4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140D-F78D-45D9-BB4F-AE8A4432076E}" type="datetime1">
              <a:rPr lang="ko-KR" altLang="en-US" smtClean="0"/>
              <a:t>2019. 7. 16.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8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54F7-26D8-4D41-BB3D-578384867F53}" type="datetime1">
              <a:rPr lang="ko-KR" altLang="en-US" smtClean="0"/>
              <a:t>2019. 7. 16.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Wingdings" charset="2"/>
              <a:buChar char="Ø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7BA9-0F7A-4DB2-8EC7-66CFC561AF9B}" type="datetime1">
              <a:rPr lang="ko-KR" altLang="en-US" smtClean="0"/>
              <a:t>2019. 7. 16.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868BA19B-9FCC-4678-A5F8-D92728246174}" type="slidenum">
              <a:rPr lang="ko-KR" altLang="en-US" smtClean="0"/>
              <a:pPr/>
              <a:t>‹#›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0162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4B03-C2B9-4C80-91D9-A7088661262C}" type="datetime1">
              <a:rPr lang="ko-KR" altLang="en-US" smtClean="0"/>
              <a:t>2019. 7. 16.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87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994F-B847-4BD1-9E3C-101158ECB3F1}" type="datetime1">
              <a:rPr lang="ko-KR" altLang="en-US" smtClean="0"/>
              <a:t>2019. 7. 16.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71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AAF5-6D36-49D2-B13A-E2DA3E83BD75}" type="datetime1">
              <a:rPr lang="ko-KR" altLang="en-US" smtClean="0"/>
              <a:t>2019. 7. 16.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2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4732-906A-41B7-A1D4-C5711184F281}" type="datetime1">
              <a:rPr lang="ko-KR" altLang="en-US" smtClean="0"/>
              <a:t>2019. 7. 16.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46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E4C8-2DBF-4819-A4E3-05EE1904AFA0}" type="datetime1">
              <a:rPr lang="ko-KR" altLang="en-US" smtClean="0"/>
              <a:t>2019. 7. 16.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9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8884-08EA-4312-97F1-ABFAAECC5F72}" type="datetime1">
              <a:rPr lang="ko-KR" altLang="en-US" smtClean="0"/>
              <a:t>2019. 7. 16.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1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D15B-F818-4C17-A233-19F573A41E74}" type="datetime1">
              <a:rPr lang="ko-KR" altLang="en-US" smtClean="0"/>
              <a:t>2019. 7. 16.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26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4761C-3CDB-4265-986D-798670EDA1F6}" type="datetime1">
              <a:rPr lang="ko-KR" altLang="en-US" smtClean="0"/>
              <a:t>2019. 7. 16.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68BA19B-9FCC-4678-A5F8-D927282461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5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en-US" altLang="ko-KR" sz="4000" b="1" dirty="0" smtClean="0"/>
              <a:t>Distributed Transfer PPO</a:t>
            </a:r>
            <a:endParaRPr lang="ko-KR" altLang="en-US" sz="4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462264"/>
            <a:ext cx="6400800" cy="1198984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>
                <a:solidFill>
                  <a:schemeClr val="tx1"/>
                </a:solidFill>
              </a:rPr>
              <a:t>Youn-Hee</a:t>
            </a:r>
            <a:r>
              <a:rPr lang="en-US" altLang="ko-KR" sz="2000" dirty="0" smtClean="0">
                <a:solidFill>
                  <a:schemeClr val="tx1"/>
                </a:solidFill>
              </a:rPr>
              <a:t> Han</a:t>
            </a:r>
          </a:p>
          <a:p>
            <a:r>
              <a:rPr lang="en-US" altLang="ko-KR" sz="2000" dirty="0" err="1" smtClean="0">
                <a:solidFill>
                  <a:schemeClr val="tx1"/>
                </a:solidFill>
              </a:rPr>
              <a:t>LINK@KoreaTech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http://link.koreatech.ac.kr</a:t>
            </a:r>
          </a:p>
        </p:txBody>
      </p:sp>
    </p:spTree>
    <p:extLst>
      <p:ext uri="{BB962C8B-B14F-4D97-AF65-F5344CB8AC3E}">
        <p14:creationId xmlns:p14="http://schemas.microsoft.com/office/powerpoint/2010/main" val="29591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2</a:t>
            </a:fld>
            <a:endParaRPr lang="ko-KR" altLang="en-US" dirty="0" smtClean="0"/>
          </a:p>
        </p:txBody>
      </p:sp>
      <p:grpSp>
        <p:nvGrpSpPr>
          <p:cNvPr id="49" name="그룹 48"/>
          <p:cNvGrpSpPr/>
          <p:nvPr/>
        </p:nvGrpSpPr>
        <p:grpSpPr>
          <a:xfrm>
            <a:off x="395536" y="1556792"/>
            <a:ext cx="800259" cy="3096344"/>
            <a:chOff x="827584" y="1556792"/>
            <a:chExt cx="1800200" cy="3096344"/>
          </a:xfrm>
        </p:grpSpPr>
        <p:sp>
          <p:nvSpPr>
            <p:cNvPr id="5" name="직사각형 4"/>
            <p:cNvSpPr/>
            <p:nvPr/>
          </p:nvSpPr>
          <p:spPr>
            <a:xfrm>
              <a:off x="827584" y="1556792"/>
              <a:ext cx="1800200" cy="30963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32018" y="1624154"/>
              <a:ext cx="1191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Broker</a:t>
              </a:r>
              <a:endParaRPr lang="ko-KR" altLang="en-US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2339752" y="2726572"/>
            <a:ext cx="792088" cy="756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MQTT</a:t>
            </a:r>
            <a:br>
              <a:rPr lang="en-US" altLang="ko-KR" sz="1400" dirty="0" smtClean="0"/>
            </a:br>
            <a:r>
              <a:rPr lang="en-US" altLang="ko-KR" sz="1400" dirty="0" smtClean="0"/>
              <a:t>Server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4651313" y="1556792"/>
            <a:ext cx="180020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Worker #1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51313" y="4151179"/>
            <a:ext cx="180020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Worker #n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51313" y="2421588"/>
            <a:ext cx="180020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Worker #2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>
            <a:stCxn id="5" idx="3"/>
            <a:endCxn id="8" idx="1"/>
          </p:cNvCxnSpPr>
          <p:nvPr/>
        </p:nvCxnSpPr>
        <p:spPr>
          <a:xfrm>
            <a:off x="1195795" y="3104964"/>
            <a:ext cx="1143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8" idx="3"/>
            <a:endCxn id="9" idx="1"/>
          </p:cNvCxnSpPr>
          <p:nvPr/>
        </p:nvCxnSpPr>
        <p:spPr>
          <a:xfrm flipV="1">
            <a:off x="3131840" y="1808820"/>
            <a:ext cx="1519473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8" idx="3"/>
            <a:endCxn id="47" idx="1"/>
          </p:cNvCxnSpPr>
          <p:nvPr/>
        </p:nvCxnSpPr>
        <p:spPr>
          <a:xfrm flipV="1">
            <a:off x="3131840" y="2673616"/>
            <a:ext cx="1519473" cy="431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8" idx="3"/>
            <a:endCxn id="46" idx="1"/>
          </p:cNvCxnSpPr>
          <p:nvPr/>
        </p:nvCxnSpPr>
        <p:spPr>
          <a:xfrm>
            <a:off x="3131840" y="3104964"/>
            <a:ext cx="1519473" cy="1298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7092280" y="1556792"/>
            <a:ext cx="180020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Env</a:t>
            </a:r>
            <a:r>
              <a:rPr lang="en-US" altLang="ko-KR" dirty="0" smtClean="0">
                <a:solidFill>
                  <a:schemeClr val="tx1"/>
                </a:solidFill>
              </a:rPr>
              <a:t>. #1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092280" y="4151179"/>
            <a:ext cx="180020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Env</a:t>
            </a:r>
            <a:r>
              <a:rPr lang="en-US" altLang="ko-KR" dirty="0" smtClean="0">
                <a:solidFill>
                  <a:schemeClr val="tx1"/>
                </a:solidFill>
              </a:rPr>
              <a:t>. #n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092280" y="2421588"/>
            <a:ext cx="180020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Env</a:t>
            </a:r>
            <a:r>
              <a:rPr lang="en-US" altLang="ko-KR" dirty="0" smtClean="0">
                <a:solidFill>
                  <a:schemeClr val="tx1"/>
                </a:solidFill>
              </a:rPr>
              <a:t>. #2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8" name="직선 연결선 67"/>
          <p:cNvCxnSpPr>
            <a:stCxn id="9" idx="3"/>
            <a:endCxn id="64" idx="1"/>
          </p:cNvCxnSpPr>
          <p:nvPr/>
        </p:nvCxnSpPr>
        <p:spPr>
          <a:xfrm>
            <a:off x="6451513" y="1808820"/>
            <a:ext cx="640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47" idx="3"/>
            <a:endCxn id="66" idx="1"/>
          </p:cNvCxnSpPr>
          <p:nvPr/>
        </p:nvCxnSpPr>
        <p:spPr>
          <a:xfrm>
            <a:off x="6451513" y="2673616"/>
            <a:ext cx="640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46" idx="3"/>
            <a:endCxn id="65" idx="1"/>
          </p:cNvCxnSpPr>
          <p:nvPr/>
        </p:nvCxnSpPr>
        <p:spPr>
          <a:xfrm>
            <a:off x="6451513" y="4403207"/>
            <a:ext cx="640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오른쪽 화살표 76"/>
          <p:cNvSpPr/>
          <p:nvPr/>
        </p:nvSpPr>
        <p:spPr>
          <a:xfrm rot="8417997">
            <a:off x="3530841" y="2270830"/>
            <a:ext cx="864096" cy="720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오른쪽 화살표 77"/>
          <p:cNvSpPr/>
          <p:nvPr/>
        </p:nvSpPr>
        <p:spPr>
          <a:xfrm rot="10800000">
            <a:off x="1331640" y="2984503"/>
            <a:ext cx="864096" cy="720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오른쪽 화살표 78"/>
          <p:cNvSpPr/>
          <p:nvPr/>
        </p:nvSpPr>
        <p:spPr>
          <a:xfrm rot="10800000" flipH="1">
            <a:off x="1331640" y="3157440"/>
            <a:ext cx="864096" cy="7200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오른쪽 화살표 80"/>
          <p:cNvSpPr/>
          <p:nvPr/>
        </p:nvSpPr>
        <p:spPr>
          <a:xfrm rot="19197931" flipV="1">
            <a:off x="3621064" y="2364858"/>
            <a:ext cx="864096" cy="7200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오른쪽 화살표 81"/>
          <p:cNvSpPr/>
          <p:nvPr/>
        </p:nvSpPr>
        <p:spPr>
          <a:xfrm rot="9852528">
            <a:off x="3637711" y="2735747"/>
            <a:ext cx="864096" cy="720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오른쪽 화살표 82"/>
          <p:cNvSpPr/>
          <p:nvPr/>
        </p:nvSpPr>
        <p:spPr>
          <a:xfrm rot="20632462" flipV="1">
            <a:off x="3700598" y="2855132"/>
            <a:ext cx="864096" cy="7200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오른쪽 화살표 83"/>
          <p:cNvSpPr/>
          <p:nvPr/>
        </p:nvSpPr>
        <p:spPr>
          <a:xfrm rot="2450724" flipV="1">
            <a:off x="3600191" y="3935388"/>
            <a:ext cx="864096" cy="7200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오른쪽 화살표 84"/>
          <p:cNvSpPr/>
          <p:nvPr/>
        </p:nvSpPr>
        <p:spPr>
          <a:xfrm rot="13298518">
            <a:off x="3687485" y="3820346"/>
            <a:ext cx="864096" cy="720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1392807" y="2726572"/>
            <a:ext cx="768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/>
              <a:t>Gradients</a:t>
            </a:r>
            <a:endParaRPr lang="ko-KR" altLang="en-US" sz="1050" dirty="0"/>
          </a:p>
        </p:txBody>
      </p:sp>
      <p:sp>
        <p:nvSpPr>
          <p:cNvPr id="87" name="TextBox 86"/>
          <p:cNvSpPr txBox="1"/>
          <p:nvPr/>
        </p:nvSpPr>
        <p:spPr>
          <a:xfrm>
            <a:off x="1187624" y="3238370"/>
            <a:ext cx="11785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err="1" smtClean="0"/>
              <a:t>Transfer_Update</a:t>
            </a:r>
            <a:endParaRPr lang="ko-KR" altLang="en-US" sz="1050" dirty="0"/>
          </a:p>
        </p:txBody>
      </p:sp>
      <p:sp>
        <p:nvSpPr>
          <p:cNvPr id="88" name="TextBox 87"/>
          <p:cNvSpPr txBox="1"/>
          <p:nvPr/>
        </p:nvSpPr>
        <p:spPr>
          <a:xfrm>
            <a:off x="278559" y="4779729"/>
            <a:ext cx="23640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Pub Topic: Update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en-US" altLang="ko-KR" sz="1400" dirty="0" err="1" smtClean="0"/>
              <a:t>Transfer_Update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Sub Topic: </a:t>
            </a:r>
            <a:r>
              <a:rPr lang="en-US" altLang="ko-KR" sz="1400" dirty="0" err="1"/>
              <a:t>Episode_Details</a:t>
            </a:r>
            <a:endParaRPr lang="en-US" altLang="ko-KR" sz="1400" dirty="0"/>
          </a:p>
          <a:p>
            <a:r>
              <a:rPr lang="en-US" altLang="ko-KR" sz="1400" dirty="0" smtClean="0"/>
              <a:t>              </a:t>
            </a:r>
            <a:r>
              <a:rPr lang="en-US" altLang="ko-KR" sz="1400" dirty="0" err="1" smtClean="0"/>
              <a:t>Success_Done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en-US" altLang="ko-KR" sz="1400" dirty="0" err="1" smtClean="0"/>
              <a:t>Fail_Done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4553026" y="4779729"/>
            <a:ext cx="23447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Pub Topic: </a:t>
            </a:r>
            <a:r>
              <a:rPr lang="en-US" altLang="ko-KR" sz="1400" dirty="0" err="1" smtClean="0"/>
              <a:t>Episode_Details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          </a:t>
            </a:r>
            <a:r>
              <a:rPr lang="en-US" altLang="ko-KR" sz="1400" dirty="0" err="1" smtClean="0"/>
              <a:t>Success_Done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en-US" altLang="ko-KR" sz="1400" dirty="0" err="1" smtClean="0"/>
              <a:t>Fail_Done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Sub Topic</a:t>
            </a:r>
            <a:r>
              <a:rPr lang="en-US" altLang="ko-KR" sz="1400" smtClean="0"/>
              <a:t>: Update</a:t>
            </a:r>
            <a:br>
              <a:rPr lang="en-US" altLang="ko-KR" sz="1400" smtClean="0"/>
            </a:br>
            <a:r>
              <a:rPr lang="en-US" altLang="ko-KR" sz="1400" smtClean="0"/>
              <a:t>              </a:t>
            </a:r>
            <a:r>
              <a:rPr lang="en-US" altLang="ko-KR" sz="1400" dirty="0" err="1" smtClean="0"/>
              <a:t>Transfer_Update</a:t>
            </a:r>
            <a:endParaRPr lang="en-US" altLang="ko-KR" sz="1400" dirty="0" smtClean="0"/>
          </a:p>
        </p:txBody>
      </p:sp>
      <p:sp>
        <p:nvSpPr>
          <p:cNvPr id="91" name="직사각형 90"/>
          <p:cNvSpPr/>
          <p:nvPr/>
        </p:nvSpPr>
        <p:spPr>
          <a:xfrm>
            <a:off x="278558" y="279270"/>
            <a:ext cx="6813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Multi-Agents Sharing Single-Model on Identical Environments</a:t>
            </a:r>
            <a:endParaRPr lang="ko-KR" altLang="en-US" dirty="0"/>
          </a:p>
        </p:txBody>
      </p:sp>
      <p:grpSp>
        <p:nvGrpSpPr>
          <p:cNvPr id="95" name="그룹 94"/>
          <p:cNvGrpSpPr/>
          <p:nvPr/>
        </p:nvGrpSpPr>
        <p:grpSpPr>
          <a:xfrm>
            <a:off x="5515409" y="3256637"/>
            <a:ext cx="72008" cy="559592"/>
            <a:chOff x="5436096" y="3229448"/>
            <a:chExt cx="72008" cy="559592"/>
          </a:xfrm>
        </p:grpSpPr>
        <p:sp>
          <p:nvSpPr>
            <p:cNvPr id="92" name="타원 91"/>
            <p:cNvSpPr/>
            <p:nvPr/>
          </p:nvSpPr>
          <p:spPr>
            <a:xfrm>
              <a:off x="5436096" y="3229448"/>
              <a:ext cx="72008" cy="809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>
              <a:off x="5436096" y="3468779"/>
              <a:ext cx="72008" cy="809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5436096" y="3708110"/>
              <a:ext cx="72008" cy="809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7956376" y="3238370"/>
            <a:ext cx="72008" cy="559592"/>
            <a:chOff x="5436096" y="3229448"/>
            <a:chExt cx="72008" cy="559592"/>
          </a:xfrm>
        </p:grpSpPr>
        <p:sp>
          <p:nvSpPr>
            <p:cNvPr id="97" name="타원 96"/>
            <p:cNvSpPr/>
            <p:nvPr/>
          </p:nvSpPr>
          <p:spPr>
            <a:xfrm>
              <a:off x="5436096" y="3229448"/>
              <a:ext cx="72008" cy="809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5436096" y="3468779"/>
              <a:ext cx="72008" cy="809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5436096" y="3708110"/>
              <a:ext cx="72008" cy="809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530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3</a:t>
            </a:fld>
            <a:endParaRPr lang="ko-KR" altLang="en-US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4745"/>
            <a:ext cx="9144000" cy="40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18669</TotalTime>
  <Words>60</Words>
  <Application>Microsoft Macintosh PowerPoint</Application>
  <PresentationFormat>화면 슬라이드 쇼(4:3)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Distributed Transfer PPO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MDP와 벨만 방정식</dc:title>
  <dc:creator>YGKIM</dc:creator>
  <cp:lastModifiedBy>Microsoft Office 사용자</cp:lastModifiedBy>
  <cp:revision>610</cp:revision>
  <dcterms:created xsi:type="dcterms:W3CDTF">2017-12-30T05:54:11Z</dcterms:created>
  <dcterms:modified xsi:type="dcterms:W3CDTF">2019-07-18T13:38:03Z</dcterms:modified>
</cp:coreProperties>
</file>