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741A-B37D-9C4C-8D6B-5B51FDE48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C20E-A8AF-C645-B01C-8E6AFBCE3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1B6E-B2CD-9F4C-B484-72033E9E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C5A5-A6BB-4E4C-A98A-BA5D540A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47D1-EA41-E042-8815-48E02890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AAB0-DE82-C844-9BEA-AEE624A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0A356-A41D-6442-B6DE-69C04020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18C6-C94E-D34A-B01B-4E632DD4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5BD5-2CF9-5642-AD73-FD5998FA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20FB-0AD9-E64B-B5DE-7487265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C287F-08E0-924D-9C1B-27991B3F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59FF-D56A-0544-A303-5DDA3ED93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68F0-F8C3-2E42-BECE-64A214F9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D1AF5-D6DC-0C42-8884-0C1E3454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2FE0-1C10-6449-9C26-A577D89B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7109-3A46-6848-A684-2EB5A202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59AA-8C50-334D-8EE5-53921AE7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678F-03C1-694C-822C-4F862D1A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1D1-A03B-AF4F-8FD4-BE31241E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DB36-2F93-744B-93D3-6A2D6FBA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1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0216-8CDA-3947-9213-CF10ACA6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32E4B-D9B2-0643-9611-890085B3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D2C79-1082-274B-9A7C-1C0372ED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E8EC-A90E-E843-93E7-2981A519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A5CA-C359-864C-A457-9698F741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934E-CBA1-7C43-80A4-82DE2837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E782-7608-AF43-9477-798C0B872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5CAC-44FC-E244-A1A2-DF97D94D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52232-44AE-624A-8A5E-4883532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1637-8617-4E42-91A3-6A7F8B33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B319-C920-7240-AD1F-4579AF64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250D-3080-454A-A653-640E0BC9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34E2E-0E74-904F-BDC9-D908CD8E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A4AD-BA24-634D-9959-A4BA975D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1CDB6-7839-1F4D-B508-9BB7F901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C3531-EE69-614B-8AFA-FF8CEB76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5CD7B-A7AD-6D48-8C24-F2BEE7FE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39FF0-27D5-1749-AF18-ADA15317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41E0F-777C-AF45-B7AA-1CB79408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9ACC-A91C-954C-8C99-34BD5C1F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1ACB7-7C8D-6F48-86AB-3CA7055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15098-8294-FB4C-859A-EF45BE90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CC673-4EF1-B644-B7CE-3639DF1D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C236-1C78-A845-8B7B-DD65BCC7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15361-C08E-8040-9F33-73BDD6C9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15B4-7034-C240-ADAC-CE36464A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0750-B9D7-6A4A-BC3D-20DA7392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1448-32B4-5C42-859F-CBAD3028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9E0DE-7220-2F47-A377-52A1813B1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B0F7-225D-4A4D-B49A-44810620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BAA9-719E-1C44-BFC8-69544F69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4DEBB-8C5C-0941-A5AD-AA363E60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1C54-E039-D14B-B10D-B9C19FF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B020-CAAD-CB4B-9508-4C8BFEFC1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4C5F6-69F7-3547-BC01-9686770C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2099C-7790-6A41-A492-459FC482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5470-AB30-0D43-B218-284A1851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2CF07-66F4-3B43-8444-3127A3A1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4BFEE-3560-E54E-8AC0-076C36EB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BBAE-7490-3D41-AC37-E4F5204F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57EA-54A8-0A44-A746-64D1F205F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5DE7-1306-1142-B852-9A48E90C2168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4C7A-6305-A748-8472-480F8C68E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D94D-69A9-CB4A-8333-593CBBF3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82C4-0CF8-7C41-9911-A23D0420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6B12AE-2381-024F-87C2-ADCC7F0E6987}"/>
              </a:ext>
            </a:extLst>
          </p:cNvPr>
          <p:cNvCxnSpPr/>
          <p:nvPr/>
        </p:nvCxnSpPr>
        <p:spPr>
          <a:xfrm flipV="1">
            <a:off x="1786759" y="1093076"/>
            <a:ext cx="0" cy="367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65920-7F7D-D342-9DC0-CFB1C132A782}"/>
              </a:ext>
            </a:extLst>
          </p:cNvPr>
          <p:cNvCxnSpPr>
            <a:cxnSpLocks/>
          </p:cNvCxnSpPr>
          <p:nvPr/>
        </p:nvCxnSpPr>
        <p:spPr>
          <a:xfrm flipV="1">
            <a:off x="1786759" y="4771697"/>
            <a:ext cx="5712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2C8C0F-3681-B840-899E-1DE29447F29A}"/>
              </a:ext>
            </a:extLst>
          </p:cNvPr>
          <p:cNvSpPr/>
          <p:nvPr/>
        </p:nvSpPr>
        <p:spPr>
          <a:xfrm>
            <a:off x="2259724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3F95A-A52A-FA41-8F34-9ED1BFC7799F}"/>
              </a:ext>
            </a:extLst>
          </p:cNvPr>
          <p:cNvSpPr/>
          <p:nvPr/>
        </p:nvSpPr>
        <p:spPr>
          <a:xfrm>
            <a:off x="2442604" y="21388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7CD66-CAD8-804F-A0F3-29782CBF0FD9}"/>
              </a:ext>
            </a:extLst>
          </p:cNvPr>
          <p:cNvSpPr/>
          <p:nvPr/>
        </p:nvSpPr>
        <p:spPr>
          <a:xfrm>
            <a:off x="3179379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F1AE7D-4CC6-0944-A50B-112AE9748E05}"/>
              </a:ext>
            </a:extLst>
          </p:cNvPr>
          <p:cNvSpPr/>
          <p:nvPr/>
        </p:nvSpPr>
        <p:spPr>
          <a:xfrm>
            <a:off x="2987040" y="1802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D2BE4D-E5D1-B841-8390-2437ABE1DAC5}"/>
              </a:ext>
            </a:extLst>
          </p:cNvPr>
          <p:cNvSpPr/>
          <p:nvPr/>
        </p:nvSpPr>
        <p:spPr>
          <a:xfrm>
            <a:off x="4059095" y="2477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F39379-9D4E-264D-A3AC-A361B1289FA1}"/>
              </a:ext>
            </a:extLst>
          </p:cNvPr>
          <p:cNvSpPr/>
          <p:nvPr/>
        </p:nvSpPr>
        <p:spPr>
          <a:xfrm>
            <a:off x="2541402" y="364498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54AB92-82C2-C74F-9ECA-98145C3F2205}"/>
              </a:ext>
            </a:extLst>
          </p:cNvPr>
          <p:cNvSpPr/>
          <p:nvPr/>
        </p:nvSpPr>
        <p:spPr>
          <a:xfrm>
            <a:off x="2716924" y="1802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322FE-DB07-2144-9292-8FAD9BB05354}"/>
              </a:ext>
            </a:extLst>
          </p:cNvPr>
          <p:cNvSpPr/>
          <p:nvPr/>
        </p:nvSpPr>
        <p:spPr>
          <a:xfrm>
            <a:off x="3783724" y="151401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7B1927-929D-9B40-91A3-A66D6F9CB364}"/>
              </a:ext>
            </a:extLst>
          </p:cNvPr>
          <p:cNvSpPr/>
          <p:nvPr/>
        </p:nvSpPr>
        <p:spPr>
          <a:xfrm>
            <a:off x="3169920" y="356143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7AD009-91A9-9C43-9DC5-92215C358043}"/>
              </a:ext>
            </a:extLst>
          </p:cNvPr>
          <p:cNvSpPr/>
          <p:nvPr/>
        </p:nvSpPr>
        <p:spPr>
          <a:xfrm>
            <a:off x="3174124" y="22597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4D8CAD-5881-B043-8CBD-BF0D739F1585}"/>
              </a:ext>
            </a:extLst>
          </p:cNvPr>
          <p:cNvSpPr/>
          <p:nvPr/>
        </p:nvSpPr>
        <p:spPr>
          <a:xfrm>
            <a:off x="3179379" y="30514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4D859-7522-D641-A50F-91663F05FEE1}"/>
              </a:ext>
            </a:extLst>
          </p:cNvPr>
          <p:cNvSpPr/>
          <p:nvPr/>
        </p:nvSpPr>
        <p:spPr>
          <a:xfrm>
            <a:off x="2488850" y="280048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901001-51CA-EA43-AC69-527A06E35F9D}"/>
              </a:ext>
            </a:extLst>
          </p:cNvPr>
          <p:cNvSpPr/>
          <p:nvPr/>
        </p:nvSpPr>
        <p:spPr>
          <a:xfrm>
            <a:off x="4284016" y="17373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AC55F-0EF3-3A43-A531-4CE4F2D09B92}"/>
              </a:ext>
            </a:extLst>
          </p:cNvPr>
          <p:cNvSpPr/>
          <p:nvPr/>
        </p:nvSpPr>
        <p:spPr>
          <a:xfrm>
            <a:off x="3783724" y="2869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CC73E4-BBBA-4B4D-ABB8-8A99DE8641C9}"/>
              </a:ext>
            </a:extLst>
          </p:cNvPr>
          <p:cNvSpPr/>
          <p:nvPr/>
        </p:nvSpPr>
        <p:spPr>
          <a:xfrm>
            <a:off x="3966604" y="41316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62B51-7B61-DF42-AE99-1533AE86DDE0}"/>
              </a:ext>
            </a:extLst>
          </p:cNvPr>
          <p:cNvSpPr/>
          <p:nvPr/>
        </p:nvSpPr>
        <p:spPr>
          <a:xfrm>
            <a:off x="4088524" y="31741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9690C7-9C1B-3C45-8748-EC8CB150A1EC}"/>
              </a:ext>
            </a:extLst>
          </p:cNvPr>
          <p:cNvSpPr/>
          <p:nvPr/>
        </p:nvSpPr>
        <p:spPr>
          <a:xfrm>
            <a:off x="2397410" y="42335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DCEE1-6CB8-CC4D-8D3D-7A4F503B412F}"/>
              </a:ext>
            </a:extLst>
          </p:cNvPr>
          <p:cNvSpPr/>
          <p:nvPr/>
        </p:nvSpPr>
        <p:spPr>
          <a:xfrm>
            <a:off x="4924089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ECAC75-F46E-CA4B-9DC3-C8A7B75EA08C}"/>
              </a:ext>
            </a:extLst>
          </p:cNvPr>
          <p:cNvSpPr/>
          <p:nvPr/>
        </p:nvSpPr>
        <p:spPr>
          <a:xfrm>
            <a:off x="5106969" y="209155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14124-A069-FF44-BFD8-31DF61C991EE}"/>
              </a:ext>
            </a:extLst>
          </p:cNvPr>
          <p:cNvSpPr/>
          <p:nvPr/>
        </p:nvSpPr>
        <p:spPr>
          <a:xfrm>
            <a:off x="5843744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D02A6-E491-5540-8D84-0C4C05CB729F}"/>
              </a:ext>
            </a:extLst>
          </p:cNvPr>
          <p:cNvSpPr/>
          <p:nvPr/>
        </p:nvSpPr>
        <p:spPr>
          <a:xfrm>
            <a:off x="5651405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79D200-BCDC-804B-9B32-1F12B71D95B6}"/>
              </a:ext>
            </a:extLst>
          </p:cNvPr>
          <p:cNvSpPr/>
          <p:nvPr/>
        </p:nvSpPr>
        <p:spPr>
          <a:xfrm>
            <a:off x="6723460" y="243025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E59AF1-4694-2B49-9557-A78C22EDFD66}"/>
              </a:ext>
            </a:extLst>
          </p:cNvPr>
          <p:cNvSpPr/>
          <p:nvPr/>
        </p:nvSpPr>
        <p:spPr>
          <a:xfrm>
            <a:off x="5205767" y="359769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C4186-18AA-7C46-8FC9-D1F986A94887}"/>
              </a:ext>
            </a:extLst>
          </p:cNvPr>
          <p:cNvSpPr/>
          <p:nvPr/>
        </p:nvSpPr>
        <p:spPr>
          <a:xfrm>
            <a:off x="5381289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22E5B2-FB50-9D41-95AD-6E77389F726D}"/>
              </a:ext>
            </a:extLst>
          </p:cNvPr>
          <p:cNvSpPr/>
          <p:nvPr/>
        </p:nvSpPr>
        <p:spPr>
          <a:xfrm>
            <a:off x="6448089" y="146671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E099BB-8CC4-B343-AE60-E3FF285135E2}"/>
              </a:ext>
            </a:extLst>
          </p:cNvPr>
          <p:cNvSpPr/>
          <p:nvPr/>
        </p:nvSpPr>
        <p:spPr>
          <a:xfrm>
            <a:off x="5834285" y="351413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64561D-C2CD-154D-A68B-2AFF4F15037F}"/>
              </a:ext>
            </a:extLst>
          </p:cNvPr>
          <p:cNvSpPr/>
          <p:nvPr/>
        </p:nvSpPr>
        <p:spPr>
          <a:xfrm>
            <a:off x="5838489" y="22124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DABC8A-91CE-7947-AEC2-3E9238524C51}"/>
              </a:ext>
            </a:extLst>
          </p:cNvPr>
          <p:cNvSpPr/>
          <p:nvPr/>
        </p:nvSpPr>
        <p:spPr>
          <a:xfrm>
            <a:off x="5843744" y="30041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9BF1E4-931D-2049-8BD4-8DA64876BA1E}"/>
              </a:ext>
            </a:extLst>
          </p:cNvPr>
          <p:cNvSpPr/>
          <p:nvPr/>
        </p:nvSpPr>
        <p:spPr>
          <a:xfrm>
            <a:off x="5153215" y="275318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A2F1D3-131B-C74A-9605-08D7E1E9C2A1}"/>
              </a:ext>
            </a:extLst>
          </p:cNvPr>
          <p:cNvSpPr/>
          <p:nvPr/>
        </p:nvSpPr>
        <p:spPr>
          <a:xfrm>
            <a:off x="6948381" y="169006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1110C4-B000-D840-9BE5-B27563CBDD23}"/>
              </a:ext>
            </a:extLst>
          </p:cNvPr>
          <p:cNvSpPr/>
          <p:nvPr/>
        </p:nvSpPr>
        <p:spPr>
          <a:xfrm>
            <a:off x="6448089" y="2822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051992-63D8-FA44-9CF8-7DE9B6918AEA}"/>
              </a:ext>
            </a:extLst>
          </p:cNvPr>
          <p:cNvSpPr/>
          <p:nvPr/>
        </p:nvSpPr>
        <p:spPr>
          <a:xfrm>
            <a:off x="6630969" y="40843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C491D3-62DE-B74F-A6C9-F6FE3F437C50}"/>
              </a:ext>
            </a:extLst>
          </p:cNvPr>
          <p:cNvSpPr/>
          <p:nvPr/>
        </p:nvSpPr>
        <p:spPr>
          <a:xfrm>
            <a:off x="6752889" y="31268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A83C89-7CD9-0641-A483-9A4A55D3001D}"/>
              </a:ext>
            </a:extLst>
          </p:cNvPr>
          <p:cNvSpPr/>
          <p:nvPr/>
        </p:nvSpPr>
        <p:spPr>
          <a:xfrm>
            <a:off x="5061775" y="418627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62F4F9-DD31-C249-AA7E-CADD94A8A5ED}"/>
              </a:ext>
            </a:extLst>
          </p:cNvPr>
          <p:cNvSpPr/>
          <p:nvPr/>
        </p:nvSpPr>
        <p:spPr>
          <a:xfrm>
            <a:off x="9764110" y="607498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E77BCE-B76D-444A-974B-4652ADCA43A8}"/>
              </a:ext>
            </a:extLst>
          </p:cNvPr>
          <p:cNvSpPr txBox="1"/>
          <p:nvPr/>
        </p:nvSpPr>
        <p:spPr>
          <a:xfrm>
            <a:off x="9907625" y="6971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46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D9A-04CB-514B-9519-44004A93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03" y="60850"/>
            <a:ext cx="10515600" cy="87509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Random Forests: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4AD47C-DC23-844E-B46B-871724B7148B}"/>
              </a:ext>
            </a:extLst>
          </p:cNvPr>
          <p:cNvCxnSpPr/>
          <p:nvPr/>
        </p:nvCxnSpPr>
        <p:spPr>
          <a:xfrm flipV="1">
            <a:off x="1994336" y="956441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9FA3AF-6B7B-114A-B321-7BCCAB7B9458}"/>
              </a:ext>
            </a:extLst>
          </p:cNvPr>
          <p:cNvCxnSpPr>
            <a:cxnSpLocks/>
          </p:cNvCxnSpPr>
          <p:nvPr/>
        </p:nvCxnSpPr>
        <p:spPr>
          <a:xfrm flipV="1">
            <a:off x="1994336" y="3111061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0FADAD-71AB-4D4A-AE42-ADD3DB1C58DA}"/>
              </a:ext>
            </a:extLst>
          </p:cNvPr>
          <p:cNvSpPr/>
          <p:nvPr/>
        </p:nvSpPr>
        <p:spPr>
          <a:xfrm>
            <a:off x="3373819" y="1734207"/>
            <a:ext cx="640080" cy="64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8BB2-9FDF-0E47-9C45-5F1D47AF03D8}"/>
              </a:ext>
            </a:extLst>
          </p:cNvPr>
          <p:cNvSpPr txBox="1"/>
          <p:nvPr/>
        </p:nvSpPr>
        <p:spPr>
          <a:xfrm>
            <a:off x="2171698" y="3152053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2D003-6560-7E42-80D0-6AB1B1FBBCDF}"/>
              </a:ext>
            </a:extLst>
          </p:cNvPr>
          <p:cNvCxnSpPr/>
          <p:nvPr/>
        </p:nvCxnSpPr>
        <p:spPr>
          <a:xfrm flipV="1">
            <a:off x="5163196" y="940676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21313-2AAA-C947-B6BD-A4619F468357}"/>
              </a:ext>
            </a:extLst>
          </p:cNvPr>
          <p:cNvCxnSpPr>
            <a:cxnSpLocks/>
          </p:cNvCxnSpPr>
          <p:nvPr/>
        </p:nvCxnSpPr>
        <p:spPr>
          <a:xfrm flipV="1">
            <a:off x="5163196" y="3095296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DB11FC0-D3DD-D440-A55F-2CE937A9179A}"/>
              </a:ext>
            </a:extLst>
          </p:cNvPr>
          <p:cNvSpPr/>
          <p:nvPr/>
        </p:nvSpPr>
        <p:spPr>
          <a:xfrm>
            <a:off x="5378663" y="996905"/>
            <a:ext cx="640080" cy="64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0A389-A3AE-794F-960C-15E9564F96AB}"/>
              </a:ext>
            </a:extLst>
          </p:cNvPr>
          <p:cNvSpPr txBox="1"/>
          <p:nvPr/>
        </p:nvSpPr>
        <p:spPr>
          <a:xfrm>
            <a:off x="5340558" y="3136288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28CA66-34E0-F446-8E4C-53BA88F53A6D}"/>
              </a:ext>
            </a:extLst>
          </p:cNvPr>
          <p:cNvCxnSpPr/>
          <p:nvPr/>
        </p:nvCxnSpPr>
        <p:spPr>
          <a:xfrm flipV="1">
            <a:off x="8509418" y="931214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F57690-64CD-8B49-B6ED-A02C7D80BA7A}"/>
              </a:ext>
            </a:extLst>
          </p:cNvPr>
          <p:cNvCxnSpPr>
            <a:cxnSpLocks/>
          </p:cNvCxnSpPr>
          <p:nvPr/>
        </p:nvCxnSpPr>
        <p:spPr>
          <a:xfrm flipV="1">
            <a:off x="8509418" y="3085834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AE4BEC6-C555-A840-8701-AB36619D12A2}"/>
              </a:ext>
            </a:extLst>
          </p:cNvPr>
          <p:cNvSpPr/>
          <p:nvPr/>
        </p:nvSpPr>
        <p:spPr>
          <a:xfrm>
            <a:off x="8686780" y="2255518"/>
            <a:ext cx="640080" cy="64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DEE77-01D0-C147-81F4-CAEC56E6E781}"/>
              </a:ext>
            </a:extLst>
          </p:cNvPr>
          <p:cNvSpPr txBox="1"/>
          <p:nvPr/>
        </p:nvSpPr>
        <p:spPr>
          <a:xfrm>
            <a:off x="8686780" y="3126826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4851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FD9A-04CB-514B-9519-44004A93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03" y="60850"/>
            <a:ext cx="10515600" cy="87509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Random Forests: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4AD47C-DC23-844E-B46B-871724B7148B}"/>
              </a:ext>
            </a:extLst>
          </p:cNvPr>
          <p:cNvCxnSpPr/>
          <p:nvPr/>
        </p:nvCxnSpPr>
        <p:spPr>
          <a:xfrm flipV="1">
            <a:off x="1994336" y="956441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9FA3AF-6B7B-114A-B321-7BCCAB7B9458}"/>
              </a:ext>
            </a:extLst>
          </p:cNvPr>
          <p:cNvCxnSpPr>
            <a:cxnSpLocks/>
          </p:cNvCxnSpPr>
          <p:nvPr/>
        </p:nvCxnSpPr>
        <p:spPr>
          <a:xfrm flipV="1">
            <a:off x="1994336" y="3111061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10FADAD-71AB-4D4A-AE42-ADD3DB1C58DA}"/>
              </a:ext>
            </a:extLst>
          </p:cNvPr>
          <p:cNvSpPr/>
          <p:nvPr/>
        </p:nvSpPr>
        <p:spPr>
          <a:xfrm>
            <a:off x="3373819" y="1734207"/>
            <a:ext cx="640080" cy="64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98BB2-9FDF-0E47-9C45-5F1D47AF03D8}"/>
              </a:ext>
            </a:extLst>
          </p:cNvPr>
          <p:cNvSpPr txBox="1"/>
          <p:nvPr/>
        </p:nvSpPr>
        <p:spPr>
          <a:xfrm>
            <a:off x="2171698" y="3152053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2D003-6560-7E42-80D0-6AB1B1FBBCDF}"/>
              </a:ext>
            </a:extLst>
          </p:cNvPr>
          <p:cNvCxnSpPr/>
          <p:nvPr/>
        </p:nvCxnSpPr>
        <p:spPr>
          <a:xfrm flipV="1">
            <a:off x="5163196" y="940676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21313-2AAA-C947-B6BD-A4619F468357}"/>
              </a:ext>
            </a:extLst>
          </p:cNvPr>
          <p:cNvCxnSpPr>
            <a:cxnSpLocks/>
          </p:cNvCxnSpPr>
          <p:nvPr/>
        </p:nvCxnSpPr>
        <p:spPr>
          <a:xfrm flipV="1">
            <a:off x="5163196" y="3095296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DB11FC0-D3DD-D440-A55F-2CE937A9179A}"/>
              </a:ext>
            </a:extLst>
          </p:cNvPr>
          <p:cNvSpPr/>
          <p:nvPr/>
        </p:nvSpPr>
        <p:spPr>
          <a:xfrm>
            <a:off x="5378663" y="996905"/>
            <a:ext cx="640080" cy="64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0A389-A3AE-794F-960C-15E9564F96AB}"/>
              </a:ext>
            </a:extLst>
          </p:cNvPr>
          <p:cNvSpPr txBox="1"/>
          <p:nvPr/>
        </p:nvSpPr>
        <p:spPr>
          <a:xfrm>
            <a:off x="5340558" y="3136288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28CA66-34E0-F446-8E4C-53BA88F53A6D}"/>
              </a:ext>
            </a:extLst>
          </p:cNvPr>
          <p:cNvCxnSpPr/>
          <p:nvPr/>
        </p:nvCxnSpPr>
        <p:spPr>
          <a:xfrm flipV="1">
            <a:off x="8509418" y="931214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F57690-64CD-8B49-B6ED-A02C7D80BA7A}"/>
              </a:ext>
            </a:extLst>
          </p:cNvPr>
          <p:cNvCxnSpPr>
            <a:cxnSpLocks/>
          </p:cNvCxnSpPr>
          <p:nvPr/>
        </p:nvCxnSpPr>
        <p:spPr>
          <a:xfrm flipV="1">
            <a:off x="8509418" y="3085834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AE4BEC6-C555-A840-8701-AB36619D12A2}"/>
              </a:ext>
            </a:extLst>
          </p:cNvPr>
          <p:cNvSpPr/>
          <p:nvPr/>
        </p:nvSpPr>
        <p:spPr>
          <a:xfrm>
            <a:off x="8686780" y="2255518"/>
            <a:ext cx="640080" cy="6400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DEE77-01D0-C147-81F4-CAEC56E6E781}"/>
              </a:ext>
            </a:extLst>
          </p:cNvPr>
          <p:cNvSpPr txBox="1"/>
          <p:nvPr/>
        </p:nvSpPr>
        <p:spPr>
          <a:xfrm>
            <a:off x="8686780" y="3126826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99E331-952F-A440-B938-980AC1AC59A7}"/>
              </a:ext>
            </a:extLst>
          </p:cNvPr>
          <p:cNvCxnSpPr/>
          <p:nvPr/>
        </p:nvCxnSpPr>
        <p:spPr>
          <a:xfrm flipV="1">
            <a:off x="4900705" y="4293056"/>
            <a:ext cx="0" cy="215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08E5A8-07CD-EF4C-899F-0E56DD81DE05}"/>
              </a:ext>
            </a:extLst>
          </p:cNvPr>
          <p:cNvCxnSpPr>
            <a:cxnSpLocks/>
          </p:cNvCxnSpPr>
          <p:nvPr/>
        </p:nvCxnSpPr>
        <p:spPr>
          <a:xfrm flipV="1">
            <a:off x="4900705" y="6447676"/>
            <a:ext cx="223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D338C5A-78A5-D543-8D00-A09C93C61DB9}"/>
              </a:ext>
            </a:extLst>
          </p:cNvPr>
          <p:cNvSpPr/>
          <p:nvPr/>
        </p:nvSpPr>
        <p:spPr>
          <a:xfrm>
            <a:off x="6280188" y="5070822"/>
            <a:ext cx="640080" cy="64008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356C4-7D5A-434E-9073-175E997354DB}"/>
              </a:ext>
            </a:extLst>
          </p:cNvPr>
          <p:cNvSpPr txBox="1"/>
          <p:nvPr/>
        </p:nvSpPr>
        <p:spPr>
          <a:xfrm>
            <a:off x="5078067" y="6488668"/>
            <a:ext cx="18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Ensemble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B38740-2E00-8245-BF8C-C0C46C40ABA0}"/>
              </a:ext>
            </a:extLst>
          </p:cNvPr>
          <p:cNvSpPr/>
          <p:nvPr/>
        </p:nvSpPr>
        <p:spPr>
          <a:xfrm>
            <a:off x="5075959" y="4349284"/>
            <a:ext cx="640080" cy="64008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7C2F0D-1493-5547-9475-3DE005B86233}"/>
              </a:ext>
            </a:extLst>
          </p:cNvPr>
          <p:cNvSpPr/>
          <p:nvPr/>
        </p:nvSpPr>
        <p:spPr>
          <a:xfrm>
            <a:off x="5127317" y="5660240"/>
            <a:ext cx="640080" cy="640080"/>
          </a:xfrm>
          <a:prstGeom prst="ellips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02E2C4-2559-6A49-BE5E-AFB5F4B96FC6}"/>
              </a:ext>
            </a:extLst>
          </p:cNvPr>
          <p:cNvSpPr/>
          <p:nvPr/>
        </p:nvSpPr>
        <p:spPr>
          <a:xfrm>
            <a:off x="2017986" y="903890"/>
            <a:ext cx="4225159" cy="3857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6B12AE-2381-024F-87C2-ADCC7F0E6987}"/>
              </a:ext>
            </a:extLst>
          </p:cNvPr>
          <p:cNvCxnSpPr/>
          <p:nvPr/>
        </p:nvCxnSpPr>
        <p:spPr>
          <a:xfrm flipV="1">
            <a:off x="1786759" y="1093076"/>
            <a:ext cx="0" cy="367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65920-7F7D-D342-9DC0-CFB1C132A782}"/>
              </a:ext>
            </a:extLst>
          </p:cNvPr>
          <p:cNvCxnSpPr>
            <a:cxnSpLocks/>
          </p:cNvCxnSpPr>
          <p:nvPr/>
        </p:nvCxnSpPr>
        <p:spPr>
          <a:xfrm flipV="1">
            <a:off x="1786759" y="4771697"/>
            <a:ext cx="5712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2C8C0F-3681-B840-899E-1DE29447F29A}"/>
              </a:ext>
            </a:extLst>
          </p:cNvPr>
          <p:cNvSpPr/>
          <p:nvPr/>
        </p:nvSpPr>
        <p:spPr>
          <a:xfrm>
            <a:off x="2259724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3F95A-A52A-FA41-8F34-9ED1BFC7799F}"/>
              </a:ext>
            </a:extLst>
          </p:cNvPr>
          <p:cNvSpPr/>
          <p:nvPr/>
        </p:nvSpPr>
        <p:spPr>
          <a:xfrm>
            <a:off x="2442604" y="21388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7CD66-CAD8-804F-A0F3-29782CBF0FD9}"/>
              </a:ext>
            </a:extLst>
          </p:cNvPr>
          <p:cNvSpPr/>
          <p:nvPr/>
        </p:nvSpPr>
        <p:spPr>
          <a:xfrm>
            <a:off x="3179379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D2BE4D-E5D1-B841-8390-2437ABE1DAC5}"/>
              </a:ext>
            </a:extLst>
          </p:cNvPr>
          <p:cNvSpPr/>
          <p:nvPr/>
        </p:nvSpPr>
        <p:spPr>
          <a:xfrm>
            <a:off x="4059095" y="2477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F39379-9D4E-264D-A3AC-A361B1289FA1}"/>
              </a:ext>
            </a:extLst>
          </p:cNvPr>
          <p:cNvSpPr/>
          <p:nvPr/>
        </p:nvSpPr>
        <p:spPr>
          <a:xfrm>
            <a:off x="2541402" y="364498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322FE-DB07-2144-9292-8FAD9BB05354}"/>
              </a:ext>
            </a:extLst>
          </p:cNvPr>
          <p:cNvSpPr/>
          <p:nvPr/>
        </p:nvSpPr>
        <p:spPr>
          <a:xfrm>
            <a:off x="3783724" y="151401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7B1927-929D-9B40-91A3-A66D6F9CB364}"/>
              </a:ext>
            </a:extLst>
          </p:cNvPr>
          <p:cNvSpPr/>
          <p:nvPr/>
        </p:nvSpPr>
        <p:spPr>
          <a:xfrm>
            <a:off x="3169920" y="356143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7AD009-91A9-9C43-9DC5-92215C358043}"/>
              </a:ext>
            </a:extLst>
          </p:cNvPr>
          <p:cNvSpPr/>
          <p:nvPr/>
        </p:nvSpPr>
        <p:spPr>
          <a:xfrm>
            <a:off x="3174124" y="22597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4D8CAD-5881-B043-8CBD-BF0D739F1585}"/>
              </a:ext>
            </a:extLst>
          </p:cNvPr>
          <p:cNvSpPr/>
          <p:nvPr/>
        </p:nvSpPr>
        <p:spPr>
          <a:xfrm>
            <a:off x="3179379" y="30514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4D859-7522-D641-A50F-91663F05FEE1}"/>
              </a:ext>
            </a:extLst>
          </p:cNvPr>
          <p:cNvSpPr/>
          <p:nvPr/>
        </p:nvSpPr>
        <p:spPr>
          <a:xfrm>
            <a:off x="2488850" y="280048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901001-51CA-EA43-AC69-527A06E35F9D}"/>
              </a:ext>
            </a:extLst>
          </p:cNvPr>
          <p:cNvSpPr/>
          <p:nvPr/>
        </p:nvSpPr>
        <p:spPr>
          <a:xfrm>
            <a:off x="4284016" y="17373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AC55F-0EF3-3A43-A531-4CE4F2D09B92}"/>
              </a:ext>
            </a:extLst>
          </p:cNvPr>
          <p:cNvSpPr/>
          <p:nvPr/>
        </p:nvSpPr>
        <p:spPr>
          <a:xfrm>
            <a:off x="3783724" y="2869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CC73E4-BBBA-4B4D-ABB8-8A99DE8641C9}"/>
              </a:ext>
            </a:extLst>
          </p:cNvPr>
          <p:cNvSpPr/>
          <p:nvPr/>
        </p:nvSpPr>
        <p:spPr>
          <a:xfrm>
            <a:off x="3966604" y="41316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62B51-7B61-DF42-AE99-1533AE86DDE0}"/>
              </a:ext>
            </a:extLst>
          </p:cNvPr>
          <p:cNvSpPr/>
          <p:nvPr/>
        </p:nvSpPr>
        <p:spPr>
          <a:xfrm>
            <a:off x="4088524" y="31741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9690C7-9C1B-3C45-8748-EC8CB150A1EC}"/>
              </a:ext>
            </a:extLst>
          </p:cNvPr>
          <p:cNvSpPr/>
          <p:nvPr/>
        </p:nvSpPr>
        <p:spPr>
          <a:xfrm>
            <a:off x="2397410" y="42335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DCEE1-6CB8-CC4D-8D3D-7A4F503B412F}"/>
              </a:ext>
            </a:extLst>
          </p:cNvPr>
          <p:cNvSpPr/>
          <p:nvPr/>
        </p:nvSpPr>
        <p:spPr>
          <a:xfrm>
            <a:off x="4924089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ECAC75-F46E-CA4B-9DC3-C8A7B75EA08C}"/>
              </a:ext>
            </a:extLst>
          </p:cNvPr>
          <p:cNvSpPr/>
          <p:nvPr/>
        </p:nvSpPr>
        <p:spPr>
          <a:xfrm>
            <a:off x="5106969" y="209155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14124-A069-FF44-BFD8-31DF61C991EE}"/>
              </a:ext>
            </a:extLst>
          </p:cNvPr>
          <p:cNvSpPr/>
          <p:nvPr/>
        </p:nvSpPr>
        <p:spPr>
          <a:xfrm>
            <a:off x="5843744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D02A6-E491-5540-8D84-0C4C05CB729F}"/>
              </a:ext>
            </a:extLst>
          </p:cNvPr>
          <p:cNvSpPr/>
          <p:nvPr/>
        </p:nvSpPr>
        <p:spPr>
          <a:xfrm>
            <a:off x="5651405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79D200-BCDC-804B-9B32-1F12B71D95B6}"/>
              </a:ext>
            </a:extLst>
          </p:cNvPr>
          <p:cNvSpPr/>
          <p:nvPr/>
        </p:nvSpPr>
        <p:spPr>
          <a:xfrm>
            <a:off x="6723460" y="243025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E59AF1-4694-2B49-9557-A78C22EDFD66}"/>
              </a:ext>
            </a:extLst>
          </p:cNvPr>
          <p:cNvSpPr/>
          <p:nvPr/>
        </p:nvSpPr>
        <p:spPr>
          <a:xfrm>
            <a:off x="5205767" y="359769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C4186-18AA-7C46-8FC9-D1F986A94887}"/>
              </a:ext>
            </a:extLst>
          </p:cNvPr>
          <p:cNvSpPr/>
          <p:nvPr/>
        </p:nvSpPr>
        <p:spPr>
          <a:xfrm>
            <a:off x="5381289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22E5B2-FB50-9D41-95AD-6E77389F726D}"/>
              </a:ext>
            </a:extLst>
          </p:cNvPr>
          <p:cNvSpPr/>
          <p:nvPr/>
        </p:nvSpPr>
        <p:spPr>
          <a:xfrm>
            <a:off x="6448089" y="146671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E099BB-8CC4-B343-AE60-E3FF285135E2}"/>
              </a:ext>
            </a:extLst>
          </p:cNvPr>
          <p:cNvSpPr/>
          <p:nvPr/>
        </p:nvSpPr>
        <p:spPr>
          <a:xfrm>
            <a:off x="5834285" y="351413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64561D-C2CD-154D-A68B-2AFF4F15037F}"/>
              </a:ext>
            </a:extLst>
          </p:cNvPr>
          <p:cNvSpPr/>
          <p:nvPr/>
        </p:nvSpPr>
        <p:spPr>
          <a:xfrm>
            <a:off x="5838489" y="22124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DABC8A-91CE-7947-AEC2-3E9238524C51}"/>
              </a:ext>
            </a:extLst>
          </p:cNvPr>
          <p:cNvSpPr/>
          <p:nvPr/>
        </p:nvSpPr>
        <p:spPr>
          <a:xfrm>
            <a:off x="5843744" y="30041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9BF1E4-931D-2049-8BD4-8DA64876BA1E}"/>
              </a:ext>
            </a:extLst>
          </p:cNvPr>
          <p:cNvSpPr/>
          <p:nvPr/>
        </p:nvSpPr>
        <p:spPr>
          <a:xfrm>
            <a:off x="5153215" y="275318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A2F1D3-131B-C74A-9605-08D7E1E9C2A1}"/>
              </a:ext>
            </a:extLst>
          </p:cNvPr>
          <p:cNvSpPr/>
          <p:nvPr/>
        </p:nvSpPr>
        <p:spPr>
          <a:xfrm>
            <a:off x="6948381" y="169006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1110C4-B000-D840-9BE5-B27563CBDD23}"/>
              </a:ext>
            </a:extLst>
          </p:cNvPr>
          <p:cNvSpPr/>
          <p:nvPr/>
        </p:nvSpPr>
        <p:spPr>
          <a:xfrm>
            <a:off x="6448089" y="2822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051992-63D8-FA44-9CF8-7DE9B6918AEA}"/>
              </a:ext>
            </a:extLst>
          </p:cNvPr>
          <p:cNvSpPr/>
          <p:nvPr/>
        </p:nvSpPr>
        <p:spPr>
          <a:xfrm>
            <a:off x="6630969" y="40843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C491D3-62DE-B74F-A6C9-F6FE3F437C50}"/>
              </a:ext>
            </a:extLst>
          </p:cNvPr>
          <p:cNvSpPr/>
          <p:nvPr/>
        </p:nvSpPr>
        <p:spPr>
          <a:xfrm>
            <a:off x="6752889" y="31268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62F4F9-DD31-C249-AA7E-CADD94A8A5ED}"/>
              </a:ext>
            </a:extLst>
          </p:cNvPr>
          <p:cNvSpPr/>
          <p:nvPr/>
        </p:nvSpPr>
        <p:spPr>
          <a:xfrm>
            <a:off x="9764110" y="607498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E77BCE-B76D-444A-974B-4652ADCA43A8}"/>
              </a:ext>
            </a:extLst>
          </p:cNvPr>
          <p:cNvSpPr txBox="1"/>
          <p:nvPr/>
        </p:nvSpPr>
        <p:spPr>
          <a:xfrm>
            <a:off x="9907625" y="6971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D349C-A4DF-7746-B07C-228EC5F81B5F}"/>
              </a:ext>
            </a:extLst>
          </p:cNvPr>
          <p:cNvCxnSpPr/>
          <p:nvPr/>
        </p:nvCxnSpPr>
        <p:spPr>
          <a:xfrm>
            <a:off x="6243145" y="1156138"/>
            <a:ext cx="0" cy="36155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0786DF-FB27-9C45-9D24-87450C2362C6}"/>
              </a:ext>
            </a:extLst>
          </p:cNvPr>
          <p:cNvSpPr txBox="1"/>
          <p:nvPr/>
        </p:nvSpPr>
        <p:spPr>
          <a:xfrm>
            <a:off x="6096000" y="4761189"/>
            <a:ext cx="34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5C9905-C646-994B-AE7E-44FE81BECC71}"/>
              </a:ext>
            </a:extLst>
          </p:cNvPr>
          <p:cNvCxnSpPr>
            <a:stCxn id="42" idx="3"/>
          </p:cNvCxnSpPr>
          <p:nvPr/>
        </p:nvCxnSpPr>
        <p:spPr>
          <a:xfrm flipH="1">
            <a:off x="9427779" y="1075792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C4BF9D-4D70-A84A-BA0B-FCC128F9C6BC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10232404" y="1075792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1CEAE30-2E63-B542-8D7F-0C9B9AB1EF90}"/>
              </a:ext>
            </a:extLst>
          </p:cNvPr>
          <p:cNvSpPr/>
          <p:nvPr/>
        </p:nvSpPr>
        <p:spPr>
          <a:xfrm>
            <a:off x="8966368" y="1590215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66C19B0-9665-AC42-9DD4-1618AA5D06E1}"/>
              </a:ext>
            </a:extLst>
          </p:cNvPr>
          <p:cNvSpPr/>
          <p:nvPr/>
        </p:nvSpPr>
        <p:spPr>
          <a:xfrm>
            <a:off x="10596531" y="1558159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5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02E2C4-2559-6A49-BE5E-AFB5F4B96FC6}"/>
              </a:ext>
            </a:extLst>
          </p:cNvPr>
          <p:cNvSpPr/>
          <p:nvPr/>
        </p:nvSpPr>
        <p:spPr>
          <a:xfrm>
            <a:off x="2017987" y="903890"/>
            <a:ext cx="2734776" cy="3857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6B12AE-2381-024F-87C2-ADCC7F0E6987}"/>
              </a:ext>
            </a:extLst>
          </p:cNvPr>
          <p:cNvCxnSpPr/>
          <p:nvPr/>
        </p:nvCxnSpPr>
        <p:spPr>
          <a:xfrm flipV="1">
            <a:off x="1786759" y="1093076"/>
            <a:ext cx="0" cy="367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65920-7F7D-D342-9DC0-CFB1C132A782}"/>
              </a:ext>
            </a:extLst>
          </p:cNvPr>
          <p:cNvCxnSpPr>
            <a:cxnSpLocks/>
          </p:cNvCxnSpPr>
          <p:nvPr/>
        </p:nvCxnSpPr>
        <p:spPr>
          <a:xfrm flipV="1">
            <a:off x="1786759" y="4771697"/>
            <a:ext cx="5712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2C8C0F-3681-B840-899E-1DE29447F29A}"/>
              </a:ext>
            </a:extLst>
          </p:cNvPr>
          <p:cNvSpPr/>
          <p:nvPr/>
        </p:nvSpPr>
        <p:spPr>
          <a:xfrm>
            <a:off x="2259724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3F95A-A52A-FA41-8F34-9ED1BFC7799F}"/>
              </a:ext>
            </a:extLst>
          </p:cNvPr>
          <p:cNvSpPr/>
          <p:nvPr/>
        </p:nvSpPr>
        <p:spPr>
          <a:xfrm>
            <a:off x="2442604" y="21388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7CD66-CAD8-804F-A0F3-29782CBF0FD9}"/>
              </a:ext>
            </a:extLst>
          </p:cNvPr>
          <p:cNvSpPr/>
          <p:nvPr/>
        </p:nvSpPr>
        <p:spPr>
          <a:xfrm>
            <a:off x="3179379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F1AE7D-4CC6-0944-A50B-112AE9748E05}"/>
              </a:ext>
            </a:extLst>
          </p:cNvPr>
          <p:cNvSpPr/>
          <p:nvPr/>
        </p:nvSpPr>
        <p:spPr>
          <a:xfrm>
            <a:off x="2987040" y="1802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D2BE4D-E5D1-B841-8390-2437ABE1DAC5}"/>
              </a:ext>
            </a:extLst>
          </p:cNvPr>
          <p:cNvSpPr/>
          <p:nvPr/>
        </p:nvSpPr>
        <p:spPr>
          <a:xfrm>
            <a:off x="4059095" y="2477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F39379-9D4E-264D-A3AC-A361B1289FA1}"/>
              </a:ext>
            </a:extLst>
          </p:cNvPr>
          <p:cNvSpPr/>
          <p:nvPr/>
        </p:nvSpPr>
        <p:spPr>
          <a:xfrm>
            <a:off x="2541402" y="364498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54AB92-82C2-C74F-9ECA-98145C3F2205}"/>
              </a:ext>
            </a:extLst>
          </p:cNvPr>
          <p:cNvSpPr/>
          <p:nvPr/>
        </p:nvSpPr>
        <p:spPr>
          <a:xfrm>
            <a:off x="2716924" y="18025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322FE-DB07-2144-9292-8FAD9BB05354}"/>
              </a:ext>
            </a:extLst>
          </p:cNvPr>
          <p:cNvSpPr/>
          <p:nvPr/>
        </p:nvSpPr>
        <p:spPr>
          <a:xfrm>
            <a:off x="3783724" y="151401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7B1927-929D-9B40-91A3-A66D6F9CB364}"/>
              </a:ext>
            </a:extLst>
          </p:cNvPr>
          <p:cNvSpPr/>
          <p:nvPr/>
        </p:nvSpPr>
        <p:spPr>
          <a:xfrm>
            <a:off x="3169920" y="356143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7AD009-91A9-9C43-9DC5-92215C358043}"/>
              </a:ext>
            </a:extLst>
          </p:cNvPr>
          <p:cNvSpPr/>
          <p:nvPr/>
        </p:nvSpPr>
        <p:spPr>
          <a:xfrm>
            <a:off x="3174124" y="22597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4D8CAD-5881-B043-8CBD-BF0D739F1585}"/>
              </a:ext>
            </a:extLst>
          </p:cNvPr>
          <p:cNvSpPr/>
          <p:nvPr/>
        </p:nvSpPr>
        <p:spPr>
          <a:xfrm>
            <a:off x="3179379" y="30514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4D859-7522-D641-A50F-91663F05FEE1}"/>
              </a:ext>
            </a:extLst>
          </p:cNvPr>
          <p:cNvSpPr/>
          <p:nvPr/>
        </p:nvSpPr>
        <p:spPr>
          <a:xfrm>
            <a:off x="2488850" y="280048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901001-51CA-EA43-AC69-527A06E35F9D}"/>
              </a:ext>
            </a:extLst>
          </p:cNvPr>
          <p:cNvSpPr/>
          <p:nvPr/>
        </p:nvSpPr>
        <p:spPr>
          <a:xfrm>
            <a:off x="4284016" y="17373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AC55F-0EF3-3A43-A531-4CE4F2D09B92}"/>
              </a:ext>
            </a:extLst>
          </p:cNvPr>
          <p:cNvSpPr/>
          <p:nvPr/>
        </p:nvSpPr>
        <p:spPr>
          <a:xfrm>
            <a:off x="3783724" y="2869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CC73E4-BBBA-4B4D-ABB8-8A99DE8641C9}"/>
              </a:ext>
            </a:extLst>
          </p:cNvPr>
          <p:cNvSpPr/>
          <p:nvPr/>
        </p:nvSpPr>
        <p:spPr>
          <a:xfrm>
            <a:off x="3966604" y="41316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62B51-7B61-DF42-AE99-1533AE86DDE0}"/>
              </a:ext>
            </a:extLst>
          </p:cNvPr>
          <p:cNvSpPr/>
          <p:nvPr/>
        </p:nvSpPr>
        <p:spPr>
          <a:xfrm>
            <a:off x="4088524" y="31741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9690C7-9C1B-3C45-8748-EC8CB150A1EC}"/>
              </a:ext>
            </a:extLst>
          </p:cNvPr>
          <p:cNvSpPr/>
          <p:nvPr/>
        </p:nvSpPr>
        <p:spPr>
          <a:xfrm>
            <a:off x="2397410" y="42335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DCEE1-6CB8-CC4D-8D3D-7A4F503B412F}"/>
              </a:ext>
            </a:extLst>
          </p:cNvPr>
          <p:cNvSpPr/>
          <p:nvPr/>
        </p:nvSpPr>
        <p:spPr>
          <a:xfrm>
            <a:off x="4924089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ECAC75-F46E-CA4B-9DC3-C8A7B75EA08C}"/>
              </a:ext>
            </a:extLst>
          </p:cNvPr>
          <p:cNvSpPr/>
          <p:nvPr/>
        </p:nvSpPr>
        <p:spPr>
          <a:xfrm>
            <a:off x="5106969" y="209155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14124-A069-FF44-BFD8-31DF61C991EE}"/>
              </a:ext>
            </a:extLst>
          </p:cNvPr>
          <p:cNvSpPr/>
          <p:nvPr/>
        </p:nvSpPr>
        <p:spPr>
          <a:xfrm>
            <a:off x="5843744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D02A6-E491-5540-8D84-0C4C05CB729F}"/>
              </a:ext>
            </a:extLst>
          </p:cNvPr>
          <p:cNvSpPr/>
          <p:nvPr/>
        </p:nvSpPr>
        <p:spPr>
          <a:xfrm>
            <a:off x="5651405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79D200-BCDC-804B-9B32-1F12B71D95B6}"/>
              </a:ext>
            </a:extLst>
          </p:cNvPr>
          <p:cNvSpPr/>
          <p:nvPr/>
        </p:nvSpPr>
        <p:spPr>
          <a:xfrm>
            <a:off x="6723460" y="243025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E59AF1-4694-2B49-9557-A78C22EDFD66}"/>
              </a:ext>
            </a:extLst>
          </p:cNvPr>
          <p:cNvSpPr/>
          <p:nvPr/>
        </p:nvSpPr>
        <p:spPr>
          <a:xfrm>
            <a:off x="5205767" y="359769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C4186-18AA-7C46-8FC9-D1F986A94887}"/>
              </a:ext>
            </a:extLst>
          </p:cNvPr>
          <p:cNvSpPr/>
          <p:nvPr/>
        </p:nvSpPr>
        <p:spPr>
          <a:xfrm>
            <a:off x="5381289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22E5B2-FB50-9D41-95AD-6E77389F726D}"/>
              </a:ext>
            </a:extLst>
          </p:cNvPr>
          <p:cNvSpPr/>
          <p:nvPr/>
        </p:nvSpPr>
        <p:spPr>
          <a:xfrm>
            <a:off x="6448089" y="146671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E099BB-8CC4-B343-AE60-E3FF285135E2}"/>
              </a:ext>
            </a:extLst>
          </p:cNvPr>
          <p:cNvSpPr/>
          <p:nvPr/>
        </p:nvSpPr>
        <p:spPr>
          <a:xfrm>
            <a:off x="5834285" y="351413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64561D-C2CD-154D-A68B-2AFF4F15037F}"/>
              </a:ext>
            </a:extLst>
          </p:cNvPr>
          <p:cNvSpPr/>
          <p:nvPr/>
        </p:nvSpPr>
        <p:spPr>
          <a:xfrm>
            <a:off x="5838489" y="22124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DABC8A-91CE-7947-AEC2-3E9238524C51}"/>
              </a:ext>
            </a:extLst>
          </p:cNvPr>
          <p:cNvSpPr/>
          <p:nvPr/>
        </p:nvSpPr>
        <p:spPr>
          <a:xfrm>
            <a:off x="5843744" y="30041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9BF1E4-931D-2049-8BD4-8DA64876BA1E}"/>
              </a:ext>
            </a:extLst>
          </p:cNvPr>
          <p:cNvSpPr/>
          <p:nvPr/>
        </p:nvSpPr>
        <p:spPr>
          <a:xfrm>
            <a:off x="5153215" y="275318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A2F1D3-131B-C74A-9605-08D7E1E9C2A1}"/>
              </a:ext>
            </a:extLst>
          </p:cNvPr>
          <p:cNvSpPr/>
          <p:nvPr/>
        </p:nvSpPr>
        <p:spPr>
          <a:xfrm>
            <a:off x="6948381" y="169006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1110C4-B000-D840-9BE5-B27563CBDD23}"/>
              </a:ext>
            </a:extLst>
          </p:cNvPr>
          <p:cNvSpPr/>
          <p:nvPr/>
        </p:nvSpPr>
        <p:spPr>
          <a:xfrm>
            <a:off x="6448089" y="2822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051992-63D8-FA44-9CF8-7DE9B6918AEA}"/>
              </a:ext>
            </a:extLst>
          </p:cNvPr>
          <p:cNvSpPr/>
          <p:nvPr/>
        </p:nvSpPr>
        <p:spPr>
          <a:xfrm>
            <a:off x="6630969" y="40843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C491D3-62DE-B74F-A6C9-F6FE3F437C50}"/>
              </a:ext>
            </a:extLst>
          </p:cNvPr>
          <p:cNvSpPr/>
          <p:nvPr/>
        </p:nvSpPr>
        <p:spPr>
          <a:xfrm>
            <a:off x="6752889" y="31268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A83C89-7CD9-0641-A483-9A4A55D3001D}"/>
              </a:ext>
            </a:extLst>
          </p:cNvPr>
          <p:cNvSpPr/>
          <p:nvPr/>
        </p:nvSpPr>
        <p:spPr>
          <a:xfrm>
            <a:off x="5061775" y="418627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62F4F9-DD31-C249-AA7E-CADD94A8A5ED}"/>
              </a:ext>
            </a:extLst>
          </p:cNvPr>
          <p:cNvSpPr/>
          <p:nvPr/>
        </p:nvSpPr>
        <p:spPr>
          <a:xfrm>
            <a:off x="9764110" y="607498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E77BCE-B76D-444A-974B-4652ADCA43A8}"/>
              </a:ext>
            </a:extLst>
          </p:cNvPr>
          <p:cNvSpPr txBox="1"/>
          <p:nvPr/>
        </p:nvSpPr>
        <p:spPr>
          <a:xfrm>
            <a:off x="9907625" y="6971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D349C-A4DF-7746-B07C-228EC5F81B5F}"/>
              </a:ext>
            </a:extLst>
          </p:cNvPr>
          <p:cNvCxnSpPr/>
          <p:nvPr/>
        </p:nvCxnSpPr>
        <p:spPr>
          <a:xfrm>
            <a:off x="4752763" y="1128285"/>
            <a:ext cx="0" cy="36155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0786DF-FB27-9C45-9D24-87450C2362C6}"/>
              </a:ext>
            </a:extLst>
          </p:cNvPr>
          <p:cNvSpPr txBox="1"/>
          <p:nvPr/>
        </p:nvSpPr>
        <p:spPr>
          <a:xfrm>
            <a:off x="4582510" y="4771697"/>
            <a:ext cx="34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5C9905-C646-994B-AE7E-44FE81BECC71}"/>
              </a:ext>
            </a:extLst>
          </p:cNvPr>
          <p:cNvCxnSpPr>
            <a:stCxn id="42" idx="3"/>
          </p:cNvCxnSpPr>
          <p:nvPr/>
        </p:nvCxnSpPr>
        <p:spPr>
          <a:xfrm flipH="1">
            <a:off x="9427779" y="1075792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C4BF9D-4D70-A84A-BA0B-FCC128F9C6BC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10232404" y="1075792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1CEAE30-2E63-B542-8D7F-0C9B9AB1EF90}"/>
              </a:ext>
            </a:extLst>
          </p:cNvPr>
          <p:cNvSpPr/>
          <p:nvPr/>
        </p:nvSpPr>
        <p:spPr>
          <a:xfrm>
            <a:off x="8966368" y="1590215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66C19B0-9665-AC42-9DD4-1618AA5D06E1}"/>
              </a:ext>
            </a:extLst>
          </p:cNvPr>
          <p:cNvSpPr/>
          <p:nvPr/>
        </p:nvSpPr>
        <p:spPr>
          <a:xfrm>
            <a:off x="10596531" y="1558159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8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02E2C4-2559-6A49-BE5E-AFB5F4B96FC6}"/>
              </a:ext>
            </a:extLst>
          </p:cNvPr>
          <p:cNvSpPr/>
          <p:nvPr/>
        </p:nvSpPr>
        <p:spPr>
          <a:xfrm>
            <a:off x="2017986" y="903890"/>
            <a:ext cx="4225159" cy="3857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6B12AE-2381-024F-87C2-ADCC7F0E6987}"/>
              </a:ext>
            </a:extLst>
          </p:cNvPr>
          <p:cNvCxnSpPr/>
          <p:nvPr/>
        </p:nvCxnSpPr>
        <p:spPr>
          <a:xfrm flipV="1">
            <a:off x="1786759" y="1093076"/>
            <a:ext cx="0" cy="367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65920-7F7D-D342-9DC0-CFB1C132A782}"/>
              </a:ext>
            </a:extLst>
          </p:cNvPr>
          <p:cNvCxnSpPr>
            <a:cxnSpLocks/>
          </p:cNvCxnSpPr>
          <p:nvPr/>
        </p:nvCxnSpPr>
        <p:spPr>
          <a:xfrm flipV="1">
            <a:off x="1786759" y="4771697"/>
            <a:ext cx="5712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2C8C0F-3681-B840-899E-1DE29447F29A}"/>
              </a:ext>
            </a:extLst>
          </p:cNvPr>
          <p:cNvSpPr/>
          <p:nvPr/>
        </p:nvSpPr>
        <p:spPr>
          <a:xfrm>
            <a:off x="2259724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3F95A-A52A-FA41-8F34-9ED1BFC7799F}"/>
              </a:ext>
            </a:extLst>
          </p:cNvPr>
          <p:cNvSpPr/>
          <p:nvPr/>
        </p:nvSpPr>
        <p:spPr>
          <a:xfrm>
            <a:off x="2442604" y="213885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7CD66-CAD8-804F-A0F3-29782CBF0FD9}"/>
              </a:ext>
            </a:extLst>
          </p:cNvPr>
          <p:cNvSpPr/>
          <p:nvPr/>
        </p:nvSpPr>
        <p:spPr>
          <a:xfrm>
            <a:off x="3179379" y="1345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D2BE4D-E5D1-B841-8390-2437ABE1DAC5}"/>
              </a:ext>
            </a:extLst>
          </p:cNvPr>
          <p:cNvSpPr/>
          <p:nvPr/>
        </p:nvSpPr>
        <p:spPr>
          <a:xfrm>
            <a:off x="4059095" y="2477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F39379-9D4E-264D-A3AC-A361B1289FA1}"/>
              </a:ext>
            </a:extLst>
          </p:cNvPr>
          <p:cNvSpPr/>
          <p:nvPr/>
        </p:nvSpPr>
        <p:spPr>
          <a:xfrm>
            <a:off x="2541402" y="364498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C322FE-DB07-2144-9292-8FAD9BB05354}"/>
              </a:ext>
            </a:extLst>
          </p:cNvPr>
          <p:cNvSpPr/>
          <p:nvPr/>
        </p:nvSpPr>
        <p:spPr>
          <a:xfrm>
            <a:off x="3783724" y="151401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7B1927-929D-9B40-91A3-A66D6F9CB364}"/>
              </a:ext>
            </a:extLst>
          </p:cNvPr>
          <p:cNvSpPr/>
          <p:nvPr/>
        </p:nvSpPr>
        <p:spPr>
          <a:xfrm>
            <a:off x="3169920" y="356143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7AD009-91A9-9C43-9DC5-92215C358043}"/>
              </a:ext>
            </a:extLst>
          </p:cNvPr>
          <p:cNvSpPr/>
          <p:nvPr/>
        </p:nvSpPr>
        <p:spPr>
          <a:xfrm>
            <a:off x="3174124" y="22597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4D8CAD-5881-B043-8CBD-BF0D739F1585}"/>
              </a:ext>
            </a:extLst>
          </p:cNvPr>
          <p:cNvSpPr/>
          <p:nvPr/>
        </p:nvSpPr>
        <p:spPr>
          <a:xfrm>
            <a:off x="3179379" y="30514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4D859-7522-D641-A50F-91663F05FEE1}"/>
              </a:ext>
            </a:extLst>
          </p:cNvPr>
          <p:cNvSpPr/>
          <p:nvPr/>
        </p:nvSpPr>
        <p:spPr>
          <a:xfrm>
            <a:off x="2488850" y="280048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901001-51CA-EA43-AC69-527A06E35F9D}"/>
              </a:ext>
            </a:extLst>
          </p:cNvPr>
          <p:cNvSpPr/>
          <p:nvPr/>
        </p:nvSpPr>
        <p:spPr>
          <a:xfrm>
            <a:off x="4284016" y="17373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AC55F-0EF3-3A43-A531-4CE4F2D09B92}"/>
              </a:ext>
            </a:extLst>
          </p:cNvPr>
          <p:cNvSpPr/>
          <p:nvPr/>
        </p:nvSpPr>
        <p:spPr>
          <a:xfrm>
            <a:off x="3783724" y="28693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CC73E4-BBBA-4B4D-ABB8-8A99DE8641C9}"/>
              </a:ext>
            </a:extLst>
          </p:cNvPr>
          <p:cNvSpPr/>
          <p:nvPr/>
        </p:nvSpPr>
        <p:spPr>
          <a:xfrm>
            <a:off x="3966604" y="41316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62B51-7B61-DF42-AE99-1533AE86DDE0}"/>
              </a:ext>
            </a:extLst>
          </p:cNvPr>
          <p:cNvSpPr/>
          <p:nvPr/>
        </p:nvSpPr>
        <p:spPr>
          <a:xfrm>
            <a:off x="4088524" y="317412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9690C7-9C1B-3C45-8748-EC8CB150A1EC}"/>
              </a:ext>
            </a:extLst>
          </p:cNvPr>
          <p:cNvSpPr/>
          <p:nvPr/>
        </p:nvSpPr>
        <p:spPr>
          <a:xfrm>
            <a:off x="2397410" y="423356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FDCEE1-6CB8-CC4D-8D3D-7A4F503B412F}"/>
              </a:ext>
            </a:extLst>
          </p:cNvPr>
          <p:cNvSpPr/>
          <p:nvPr/>
        </p:nvSpPr>
        <p:spPr>
          <a:xfrm>
            <a:off x="4924089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ECAC75-F46E-CA4B-9DC3-C8A7B75EA08C}"/>
              </a:ext>
            </a:extLst>
          </p:cNvPr>
          <p:cNvSpPr/>
          <p:nvPr/>
        </p:nvSpPr>
        <p:spPr>
          <a:xfrm>
            <a:off x="5106969" y="209155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14124-A069-FF44-BFD8-31DF61C991EE}"/>
              </a:ext>
            </a:extLst>
          </p:cNvPr>
          <p:cNvSpPr/>
          <p:nvPr/>
        </p:nvSpPr>
        <p:spPr>
          <a:xfrm>
            <a:off x="5843744" y="1298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D02A6-E491-5540-8D84-0C4C05CB729F}"/>
              </a:ext>
            </a:extLst>
          </p:cNvPr>
          <p:cNvSpPr/>
          <p:nvPr/>
        </p:nvSpPr>
        <p:spPr>
          <a:xfrm>
            <a:off x="5651405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E79D200-BCDC-804B-9B32-1F12B71D95B6}"/>
              </a:ext>
            </a:extLst>
          </p:cNvPr>
          <p:cNvSpPr/>
          <p:nvPr/>
        </p:nvSpPr>
        <p:spPr>
          <a:xfrm>
            <a:off x="6723460" y="243025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6E59AF1-4694-2B49-9557-A78C22EDFD66}"/>
              </a:ext>
            </a:extLst>
          </p:cNvPr>
          <p:cNvSpPr/>
          <p:nvPr/>
        </p:nvSpPr>
        <p:spPr>
          <a:xfrm>
            <a:off x="5205767" y="359769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4C4186-18AA-7C46-8FC9-D1F986A94887}"/>
              </a:ext>
            </a:extLst>
          </p:cNvPr>
          <p:cNvSpPr/>
          <p:nvPr/>
        </p:nvSpPr>
        <p:spPr>
          <a:xfrm>
            <a:off x="5381289" y="17552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222E5B2-FB50-9D41-95AD-6E77389F726D}"/>
              </a:ext>
            </a:extLst>
          </p:cNvPr>
          <p:cNvSpPr/>
          <p:nvPr/>
        </p:nvSpPr>
        <p:spPr>
          <a:xfrm>
            <a:off x="6448089" y="146671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E099BB-8CC4-B343-AE60-E3FF285135E2}"/>
              </a:ext>
            </a:extLst>
          </p:cNvPr>
          <p:cNvSpPr/>
          <p:nvPr/>
        </p:nvSpPr>
        <p:spPr>
          <a:xfrm>
            <a:off x="5834285" y="351413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64561D-C2CD-154D-A68B-2AFF4F15037F}"/>
              </a:ext>
            </a:extLst>
          </p:cNvPr>
          <p:cNvSpPr/>
          <p:nvPr/>
        </p:nvSpPr>
        <p:spPr>
          <a:xfrm>
            <a:off x="5838489" y="22124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DABC8A-91CE-7947-AEC2-3E9238524C51}"/>
              </a:ext>
            </a:extLst>
          </p:cNvPr>
          <p:cNvSpPr/>
          <p:nvPr/>
        </p:nvSpPr>
        <p:spPr>
          <a:xfrm>
            <a:off x="5843744" y="30041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9BF1E4-931D-2049-8BD4-8DA64876BA1E}"/>
              </a:ext>
            </a:extLst>
          </p:cNvPr>
          <p:cNvSpPr/>
          <p:nvPr/>
        </p:nvSpPr>
        <p:spPr>
          <a:xfrm>
            <a:off x="5153215" y="275318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A2F1D3-131B-C74A-9605-08D7E1E9C2A1}"/>
              </a:ext>
            </a:extLst>
          </p:cNvPr>
          <p:cNvSpPr/>
          <p:nvPr/>
        </p:nvSpPr>
        <p:spPr>
          <a:xfrm>
            <a:off x="6948381" y="169006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1110C4-B000-D840-9BE5-B27563CBDD23}"/>
              </a:ext>
            </a:extLst>
          </p:cNvPr>
          <p:cNvSpPr/>
          <p:nvPr/>
        </p:nvSpPr>
        <p:spPr>
          <a:xfrm>
            <a:off x="6448089" y="282202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051992-63D8-FA44-9CF8-7DE9B6918AEA}"/>
              </a:ext>
            </a:extLst>
          </p:cNvPr>
          <p:cNvSpPr/>
          <p:nvPr/>
        </p:nvSpPr>
        <p:spPr>
          <a:xfrm>
            <a:off x="6630969" y="40843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62F4F9-DD31-C249-AA7E-CADD94A8A5ED}"/>
              </a:ext>
            </a:extLst>
          </p:cNvPr>
          <p:cNvSpPr/>
          <p:nvPr/>
        </p:nvSpPr>
        <p:spPr>
          <a:xfrm>
            <a:off x="9764110" y="607498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E77BCE-B76D-444A-974B-4652ADCA43A8}"/>
              </a:ext>
            </a:extLst>
          </p:cNvPr>
          <p:cNvSpPr txBox="1"/>
          <p:nvPr/>
        </p:nvSpPr>
        <p:spPr>
          <a:xfrm>
            <a:off x="9907625" y="6971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9D349C-A4DF-7746-B07C-228EC5F81B5F}"/>
              </a:ext>
            </a:extLst>
          </p:cNvPr>
          <p:cNvCxnSpPr/>
          <p:nvPr/>
        </p:nvCxnSpPr>
        <p:spPr>
          <a:xfrm>
            <a:off x="6243145" y="1156138"/>
            <a:ext cx="0" cy="361555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0786DF-FB27-9C45-9D24-87450C2362C6}"/>
              </a:ext>
            </a:extLst>
          </p:cNvPr>
          <p:cNvSpPr txBox="1"/>
          <p:nvPr/>
        </p:nvSpPr>
        <p:spPr>
          <a:xfrm>
            <a:off x="6096000" y="4761189"/>
            <a:ext cx="34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5C9905-C646-994B-AE7E-44FE81BECC71}"/>
              </a:ext>
            </a:extLst>
          </p:cNvPr>
          <p:cNvCxnSpPr>
            <a:stCxn id="42" idx="3"/>
          </p:cNvCxnSpPr>
          <p:nvPr/>
        </p:nvCxnSpPr>
        <p:spPr>
          <a:xfrm flipH="1">
            <a:off x="9427779" y="1075792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C4BF9D-4D70-A84A-BA0B-FCC128F9C6BC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10232404" y="1075792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1CEAE30-2E63-B542-8D7F-0C9B9AB1EF90}"/>
              </a:ext>
            </a:extLst>
          </p:cNvPr>
          <p:cNvSpPr/>
          <p:nvPr/>
        </p:nvSpPr>
        <p:spPr>
          <a:xfrm>
            <a:off x="8966368" y="1590215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66C19B0-9665-AC42-9DD4-1618AA5D06E1}"/>
              </a:ext>
            </a:extLst>
          </p:cNvPr>
          <p:cNvSpPr/>
          <p:nvPr/>
        </p:nvSpPr>
        <p:spPr>
          <a:xfrm>
            <a:off x="10596531" y="1558159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0077BC-9023-9645-8AA7-5F05B384BE81}"/>
                  </a:ext>
                </a:extLst>
              </p:cNvPr>
              <p:cNvSpPr txBox="1"/>
              <p:nvPr/>
            </p:nvSpPr>
            <p:spPr>
              <a:xfrm>
                <a:off x="3305976" y="4794676"/>
                <a:ext cx="1336969" cy="797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p(R|A)=2/5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60077BC-9023-9645-8AA7-5F05B384B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6" y="4794676"/>
                <a:ext cx="1336969" cy="797462"/>
              </a:xfrm>
              <a:prstGeom prst="rect">
                <a:avLst/>
              </a:prstGeom>
              <a:blipFill>
                <a:blip r:embed="rId2"/>
                <a:stretch>
                  <a:fillRect l="-1869" t="-3175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67BA14-9431-624F-BFA2-DC2FBE6FB5D3}"/>
                  </a:ext>
                </a:extLst>
              </p:cNvPr>
              <p:cNvSpPr txBox="1"/>
              <p:nvPr/>
            </p:nvSpPr>
            <p:spPr>
              <a:xfrm>
                <a:off x="6484802" y="4911172"/>
                <a:ext cx="12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p(R|A)=1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67BA14-9431-624F-BFA2-DC2FBE6FB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02" y="4911172"/>
                <a:ext cx="1292918" cy="553998"/>
              </a:xfrm>
              <a:prstGeom prst="rect">
                <a:avLst/>
              </a:prstGeom>
              <a:blipFill>
                <a:blip r:embed="rId3"/>
                <a:stretch>
                  <a:fillRect l="-2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633C20-4A04-B149-965F-54000D3E0C94}"/>
                  </a:ext>
                </a:extLst>
              </p:cNvPr>
              <p:cNvSpPr txBox="1"/>
              <p:nvPr/>
            </p:nvSpPr>
            <p:spPr>
              <a:xfrm>
                <a:off x="3518559" y="6067986"/>
                <a:ext cx="144526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=5/6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633C20-4A04-B149-965F-54000D3E0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59" y="6067986"/>
                <a:ext cx="1445267" cy="516745"/>
              </a:xfrm>
              <a:prstGeom prst="rect">
                <a:avLst/>
              </a:prstGeom>
              <a:blipFill>
                <a:blip r:embed="rId4"/>
                <a:stretch>
                  <a:fillRect l="-2609" r="-260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444DD5-5B86-5641-83F7-A0A8263AF3C2}"/>
                  </a:ext>
                </a:extLst>
              </p:cNvPr>
              <p:cNvSpPr txBox="1"/>
              <p:nvPr/>
            </p:nvSpPr>
            <p:spPr>
              <a:xfrm>
                <a:off x="6578943" y="6008344"/>
                <a:ext cx="94833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444DD5-5B86-5641-83F7-A0A8263AF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943" y="6008344"/>
                <a:ext cx="948337" cy="516745"/>
              </a:xfrm>
              <a:prstGeom prst="rect">
                <a:avLst/>
              </a:prstGeom>
              <a:blipFill>
                <a:blip r:embed="rId5"/>
                <a:stretch>
                  <a:fillRect l="-3947" r="-394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4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8F41-3A12-C044-B863-CD841450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Impurity, Splits and the 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B7FC8-EA88-8148-8A6A-CEB38B33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3586"/>
                <a:ext cx="10515600" cy="55704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Gini Index: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Impurity decrease due to a split s applied to a node t: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Choose splits to </a:t>
                </a:r>
                <a:r>
                  <a:rPr lang="en-US" sz="2000" b="1" dirty="0"/>
                  <a:t>maximize</a:t>
                </a:r>
                <a:r>
                  <a:rPr lang="en-US" sz="2000" dirty="0"/>
                  <a:t> the decrease in impurity.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6B7FC8-EA88-8148-8A6A-CEB38B33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3586"/>
                <a:ext cx="10515600" cy="5570483"/>
              </a:xfrm>
              <a:blipFill>
                <a:blip r:embed="rId2"/>
                <a:stretch>
                  <a:fillRect l="-483" t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07EDA59-FA8E-2148-BCFB-C5C54C4C0524}"/>
              </a:ext>
            </a:extLst>
          </p:cNvPr>
          <p:cNvSpPr/>
          <p:nvPr/>
        </p:nvSpPr>
        <p:spPr>
          <a:xfrm>
            <a:off x="9764110" y="607498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98AA0-724E-B34B-A2F9-4ADDB7FB296F}"/>
              </a:ext>
            </a:extLst>
          </p:cNvPr>
          <p:cNvSpPr txBox="1"/>
          <p:nvPr/>
        </p:nvSpPr>
        <p:spPr>
          <a:xfrm>
            <a:off x="9907625" y="6971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7A3C92-1302-DF4A-817B-0F6EAF0D0262}"/>
              </a:ext>
            </a:extLst>
          </p:cNvPr>
          <p:cNvCxnSpPr>
            <a:stCxn id="4" idx="3"/>
          </p:cNvCxnSpPr>
          <p:nvPr/>
        </p:nvCxnSpPr>
        <p:spPr>
          <a:xfrm flipH="1">
            <a:off x="9427779" y="1075792"/>
            <a:ext cx="416677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AAAB93-C343-0746-878F-CBE8460BFCD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0232404" y="1075792"/>
            <a:ext cx="425086" cy="57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DAEB84D-A94A-A041-9953-22BA38142F7F}"/>
              </a:ext>
            </a:extLst>
          </p:cNvPr>
          <p:cNvSpPr/>
          <p:nvPr/>
        </p:nvSpPr>
        <p:spPr>
          <a:xfrm>
            <a:off x="8966368" y="1590215"/>
            <a:ext cx="548640" cy="5486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FC14A8-8379-7C4B-BCDC-BD26DAEFF063}"/>
              </a:ext>
            </a:extLst>
          </p:cNvPr>
          <p:cNvSpPr/>
          <p:nvPr/>
        </p:nvSpPr>
        <p:spPr>
          <a:xfrm>
            <a:off x="10596531" y="1558159"/>
            <a:ext cx="548640" cy="54864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ED2E0-7136-854D-81D2-ECC15C547E50}"/>
              </a:ext>
            </a:extLst>
          </p:cNvPr>
          <p:cNvSpPr txBox="1"/>
          <p:nvPr/>
        </p:nvSpPr>
        <p:spPr>
          <a:xfrm>
            <a:off x="10714659" y="1649599"/>
            <a:ext cx="314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r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6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9B3-1BB6-3B4F-BE75-9E9A74E0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47CB2-CF1F-E34E-8FC1-29703FB7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214229"/>
              </p:ext>
            </p:extLst>
          </p:nvPr>
        </p:nvGraphicFramePr>
        <p:xfrm>
          <a:off x="407276" y="2088383"/>
          <a:ext cx="68448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62">
                  <a:extLst>
                    <a:ext uri="{9D8B030D-6E8A-4147-A177-3AD203B41FA5}">
                      <a16:colId xmlns:a16="http://schemas.microsoft.com/office/drawing/2014/main" val="2326195421"/>
                    </a:ext>
                  </a:extLst>
                </a:gridCol>
                <a:gridCol w="1713186">
                  <a:extLst>
                    <a:ext uri="{9D8B030D-6E8A-4147-A177-3AD203B41FA5}">
                      <a16:colId xmlns:a16="http://schemas.microsoft.com/office/drawing/2014/main" val="35591241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45383128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1324708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1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814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A0A3AB-A27B-1D43-B447-3AC6D9D141E8}"/>
              </a:ext>
            </a:extLst>
          </p:cNvPr>
          <p:cNvSpPr txBox="1"/>
          <p:nvPr/>
        </p:nvSpPr>
        <p:spPr>
          <a:xfrm>
            <a:off x="7893269" y="1082566"/>
            <a:ext cx="402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features are all binary, and there are 2 classes (c1 and c2).</a:t>
            </a:r>
          </a:p>
          <a:p>
            <a:r>
              <a:rPr lang="en-US" dirty="0"/>
              <a:t>Which feature should I split on first?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Gini Index: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Impurity decrease due to a split s applied to a node t:</a:t>
                </a:r>
                <a:br>
                  <a:rPr lang="en-US" sz="1400" dirty="0"/>
                </a:b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r>
                  <a:rPr lang="en-US" sz="1400" dirty="0"/>
                  <a:t>Choose splits to </a:t>
                </a:r>
                <a:r>
                  <a:rPr lang="en-US" sz="1400" b="1" dirty="0"/>
                  <a:t>maximize</a:t>
                </a:r>
                <a:r>
                  <a:rPr lang="en-US" sz="1400" dirty="0"/>
                  <a:t> the decrease in impurity.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  <a:blipFill>
                <a:blip r:embed="rId2"/>
                <a:stretch>
                  <a:fillRect l="-220" t="-1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9B3-1BB6-3B4F-BE75-9E9A74E0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47CB2-CF1F-E34E-8FC1-29703FB7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33390"/>
              </p:ext>
            </p:extLst>
          </p:nvPr>
        </p:nvGraphicFramePr>
        <p:xfrm>
          <a:off x="260132" y="1544231"/>
          <a:ext cx="68448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62">
                  <a:extLst>
                    <a:ext uri="{9D8B030D-6E8A-4147-A177-3AD203B41FA5}">
                      <a16:colId xmlns:a16="http://schemas.microsoft.com/office/drawing/2014/main" val="2326195421"/>
                    </a:ext>
                  </a:extLst>
                </a:gridCol>
                <a:gridCol w="1713186">
                  <a:extLst>
                    <a:ext uri="{9D8B030D-6E8A-4147-A177-3AD203B41FA5}">
                      <a16:colId xmlns:a16="http://schemas.microsoft.com/office/drawing/2014/main" val="35591241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45383128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1324708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1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81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A0A3AB-A27B-1D43-B447-3AC6D9D141E8}"/>
                  </a:ext>
                </a:extLst>
              </p:cNvPr>
              <p:cNvSpPr txBox="1"/>
              <p:nvPr/>
            </p:nvSpPr>
            <p:spPr>
              <a:xfrm>
                <a:off x="7796048" y="90576"/>
                <a:ext cx="4025462" cy="255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features are all binary, and there are 2 classes (c1 and c2).</a:t>
                </a:r>
              </a:p>
              <a:p>
                <a:r>
                  <a:rPr lang="en-US" dirty="0"/>
                  <a:t>Which feature should I split on first?</a:t>
                </a:r>
              </a:p>
              <a:p>
                <a:endParaRPr lang="en-US" dirty="0"/>
              </a:p>
              <a:p>
                <a:r>
                  <a:rPr lang="en-US" dirty="0"/>
                  <a:t>Step 1: Calculate Gini impurity of the original node.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A0A3AB-A27B-1D43-B447-3AC6D9D1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48" y="90576"/>
                <a:ext cx="4025462" cy="2551789"/>
              </a:xfrm>
              <a:prstGeom prst="rect">
                <a:avLst/>
              </a:prstGeom>
              <a:blipFill>
                <a:blip r:embed="rId2"/>
                <a:stretch>
                  <a:fillRect l="-1258" t="-990" r="-629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Gini Index: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Impurity decrease due to a split s applied to a node t:</a:t>
                </a:r>
                <a:br>
                  <a:rPr lang="en-US" sz="1400" dirty="0"/>
                </a:b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r>
                  <a:rPr lang="en-US" sz="1400" dirty="0"/>
                  <a:t>Choose splits to </a:t>
                </a:r>
                <a:r>
                  <a:rPr lang="en-US" sz="1400" b="1" dirty="0"/>
                  <a:t>maximize</a:t>
                </a:r>
                <a:r>
                  <a:rPr lang="en-US" sz="1400" dirty="0"/>
                  <a:t> the decrease in impurity.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  <a:blipFill>
                <a:blip r:embed="rId3"/>
                <a:stretch>
                  <a:fillRect l="-220" t="-1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3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9B3-1BB6-3B4F-BE75-9E9A74E0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47CB2-CF1F-E34E-8FC1-29703FB7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93134"/>
              </p:ext>
            </p:extLst>
          </p:nvPr>
        </p:nvGraphicFramePr>
        <p:xfrm>
          <a:off x="260132" y="2490157"/>
          <a:ext cx="68448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62">
                  <a:extLst>
                    <a:ext uri="{9D8B030D-6E8A-4147-A177-3AD203B41FA5}">
                      <a16:colId xmlns:a16="http://schemas.microsoft.com/office/drawing/2014/main" val="2326195421"/>
                    </a:ext>
                  </a:extLst>
                </a:gridCol>
                <a:gridCol w="1713186">
                  <a:extLst>
                    <a:ext uri="{9D8B030D-6E8A-4147-A177-3AD203B41FA5}">
                      <a16:colId xmlns:a16="http://schemas.microsoft.com/office/drawing/2014/main" val="35591241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45383128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1324708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1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81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A0A3AB-A27B-1D43-B447-3AC6D9D141E8}"/>
                  </a:ext>
                </a:extLst>
              </p:cNvPr>
              <p:cNvSpPr txBox="1"/>
              <p:nvPr/>
            </p:nvSpPr>
            <p:spPr>
              <a:xfrm>
                <a:off x="7817068" y="17006"/>
                <a:ext cx="4025462" cy="3105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features are all binary, and there are 2 classes (c1 and c2).</a:t>
                </a:r>
              </a:p>
              <a:p>
                <a:r>
                  <a:rPr lang="en-US" dirty="0"/>
                  <a:t>Which feature should I split on first?</a:t>
                </a:r>
              </a:p>
              <a:p>
                <a:endParaRPr lang="en-US" dirty="0"/>
              </a:p>
              <a:p>
                <a:r>
                  <a:rPr lang="en-US" dirty="0"/>
                  <a:t>Step 1: Calculate Gini impurity of the original node.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2: Calculate Gini impurity for the new nodes.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A0A3AB-A27B-1D43-B447-3AC6D9D1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068" y="17006"/>
                <a:ext cx="4025462" cy="3105787"/>
              </a:xfrm>
              <a:prstGeom prst="rect">
                <a:avLst/>
              </a:prstGeom>
              <a:blipFill>
                <a:blip r:embed="rId2"/>
                <a:stretch>
                  <a:fillRect l="-1262" r="-946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Gini Index: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Impurity decrease due to a split s applied to a node t:</a:t>
                </a:r>
                <a:br>
                  <a:rPr lang="en-US" sz="1400" dirty="0"/>
                </a:b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r>
                  <a:rPr lang="en-US" sz="1400" dirty="0"/>
                  <a:t>Choose splits to </a:t>
                </a:r>
                <a:r>
                  <a:rPr lang="en-US" sz="1400" b="1" dirty="0"/>
                  <a:t>maximize</a:t>
                </a:r>
                <a:r>
                  <a:rPr lang="en-US" sz="1400" dirty="0"/>
                  <a:t> the decrease in impurity.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  <a:blipFill>
                <a:blip r:embed="rId3"/>
                <a:stretch>
                  <a:fillRect l="-220" t="-1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0ADA4B4-02C2-934A-89D8-2B91D01C0038}"/>
              </a:ext>
            </a:extLst>
          </p:cNvPr>
          <p:cNvSpPr/>
          <p:nvPr/>
        </p:nvSpPr>
        <p:spPr>
          <a:xfrm>
            <a:off x="260132" y="2890340"/>
            <a:ext cx="6844862" cy="1786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C30D3-0BEC-7041-A472-90A83FA0D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68" y="3091257"/>
            <a:ext cx="3726769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9B3-1BB6-3B4F-BE75-9E9A74E0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47CB2-CF1F-E34E-8FC1-29703FB7F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0132" y="2490157"/>
          <a:ext cx="68448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62">
                  <a:extLst>
                    <a:ext uri="{9D8B030D-6E8A-4147-A177-3AD203B41FA5}">
                      <a16:colId xmlns:a16="http://schemas.microsoft.com/office/drawing/2014/main" val="2326195421"/>
                    </a:ext>
                  </a:extLst>
                </a:gridCol>
                <a:gridCol w="1713186">
                  <a:extLst>
                    <a:ext uri="{9D8B030D-6E8A-4147-A177-3AD203B41FA5}">
                      <a16:colId xmlns:a16="http://schemas.microsoft.com/office/drawing/2014/main" val="355912413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45383128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1324708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6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0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1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681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Gini Index: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)(1−</m:t>
                        </m:r>
                      </m:e>
                    </m:nary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Impurity decrease due to a split s applied to a node t:</a:t>
                </a:r>
                <a:br>
                  <a:rPr lang="en-US" sz="1400" dirty="0"/>
                </a:b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r>
                  <a:rPr lang="en-US" sz="1400" dirty="0"/>
                  <a:t>Choose splits to </a:t>
                </a:r>
                <a:r>
                  <a:rPr lang="en-US" sz="1400" b="1" dirty="0"/>
                  <a:t>maximize</a:t>
                </a:r>
                <a:r>
                  <a:rPr lang="en-US" sz="1400" dirty="0"/>
                  <a:t> the decrease in impurity.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6D41BC-2469-2A46-96A0-FA3B0A25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048" y="4761186"/>
                <a:ext cx="5751786" cy="2333297"/>
              </a:xfrm>
              <a:prstGeom prst="rect">
                <a:avLst/>
              </a:prstGeom>
              <a:blipFill>
                <a:blip r:embed="rId2"/>
                <a:stretch>
                  <a:fillRect l="-220" t="-1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30B535-BAD9-8E4D-86EC-9E3ED0A8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48" y="81347"/>
            <a:ext cx="4011168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664</Words>
  <Application>Microsoft Macintosh PowerPoint</Application>
  <PresentationFormat>Widescreen</PresentationFormat>
  <Paragraphs>249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Impurity, Splits and the Gini Index</vt:lpstr>
      <vt:lpstr>Exercise</vt:lpstr>
      <vt:lpstr>Exercise</vt:lpstr>
      <vt:lpstr>Exercise</vt:lpstr>
      <vt:lpstr>Exercise</vt:lpstr>
      <vt:lpstr>Random Forests: Intuition</vt:lpstr>
      <vt:lpstr>Random Forests: Intuition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2020-10-10T18:22:24Z</dcterms:created>
  <dcterms:modified xsi:type="dcterms:W3CDTF">2020-10-11T01:24:46Z</dcterms:modified>
</cp:coreProperties>
</file>