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D85-482D-BB4B-AFE8-611C65830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64AFB-E55F-4F4C-8A59-7C646EA1A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AD06-F461-2941-8157-E1219C4E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D96E-3A52-F949-998E-DCAF33A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922A-FBE7-2448-BE99-7602170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6BCF-AAE3-2046-8C4C-A7572D23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469D8-6B02-414D-BE91-1BED6434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6189-C7E5-024B-93B2-88A9D032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0ABC-5143-624A-A56E-5067D7A5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B383-2153-DE44-BFFC-B4C0EA73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EEFEC-A387-3E48-A332-264F9EF7D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3813-AA81-0043-AB35-6B6DDFBA2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1853-D68E-314B-893C-B05015D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8F78-3F12-5245-884E-3CE4E211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78BD-EEA6-E145-9446-55088160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3ED5-0597-904B-982A-E5E7ECBD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6B2-7D4F-4A4D-B037-16D3F648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DBFB-1AE1-EE4A-BD5B-B9521819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9467-C09D-C249-ADAA-CADDABA2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41AF-8824-B54D-AF05-C950CDF5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7656-2D0E-7342-A61C-1867EB8D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1314-92D6-4B4A-9B6D-C126C652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5318-C146-5A48-96B3-343160BA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929C-00C7-0849-BFF9-6C169BAA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0C1B-C7A0-8649-889A-F435D79F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0183-0977-6348-A145-FD06B5BA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084A-9413-154C-9C9D-943DB9EF6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182E-11A5-F143-AFE3-6BB23CA9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A4B9-3D94-3940-AB51-34894CC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712E-4011-014C-81A3-16E996CF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05996-448D-B944-8278-16A4A5E6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6696-EAA6-5346-8DC3-AD6BF13D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7C569-B559-D748-9062-B6CE9B97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406B3-EB57-A44D-BCA3-B037A7EA9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AB726-069A-154B-8A0A-9FB0BBB59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C9233-CEDD-BC4C-B6E0-9DB2FCAA1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F7CD-5608-BC4D-AF96-B3F97135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ED587-D61E-BA44-BE1E-40B0C121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DC92A-B9FD-4F41-86CA-F83EB7B9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65C-653D-BB47-B4A5-536F4DD5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F592A-3990-7040-91B6-604173B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1DD88-C4C8-DB49-AF3E-AD2B75A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D455-B898-4947-9628-B283A53B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CB5F3-9286-824C-913C-7E7D3C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1DF2-CDEB-264D-BB7F-2CAA8DAD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64497-F5C7-C84F-ADDE-CEB72815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1F42-613F-BE49-AA42-D6E4DD0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5836-86C6-3C40-A5D2-B62E8E44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5966-BDF2-DE42-B26A-59CFB1B3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7934-86EF-9E47-8807-7185DE96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C813-9D2B-4C44-9E92-8F52B3E4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3E12-526C-154A-89FC-5C4FC464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2233-6F17-2748-B024-B5FEA60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20803-BC69-4D43-8F67-ACA85979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AAE84-5E12-2F4C-BE1D-5CA5BB004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D9A6-F615-F44A-8928-A29573B3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E628-1BEE-DE4D-9118-C56C1D12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C9C9-FEA1-EC4E-9EB7-3EC84BAD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25A0E-6673-9C40-AAD5-E5333544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3A7-DB78-5A41-A109-D9D9259B8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6B3B-8DFC-E24B-B775-EBAA7B52B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3D0A-5311-A548-9588-8C541AC8065A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8267-AA9B-8C45-9B14-4497BEB77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A13B-1D2E-A64D-AA1A-94153B8FA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E3A9-7B23-714A-91B6-BA8FD604C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83B3-E163-A045-BA62-2EBDBD57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Support Vector Machines:</a:t>
            </a:r>
            <a:br>
              <a:rPr lang="en-US" sz="3600" b="1" dirty="0"/>
            </a:br>
            <a:r>
              <a:rPr lang="en-US" sz="3600" b="1" dirty="0"/>
              <a:t>Theory &amp;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CCDEB-8127-2543-B7D2-A70F94BCE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4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Kernels</a:t>
            </a:r>
            <a:endParaRPr lang="en-US" sz="32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5559958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3268717" y="4887310"/>
            <a:ext cx="544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6004560" y="41862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5284844" y="444535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6386202" y="383522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4843761" y="415736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8056674" y="177859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7636761" y="2373662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8380146" y="110146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6962670" y="315870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1638-F02C-E54F-B792-B37D7BCF5F2F}"/>
              </a:ext>
            </a:extLst>
          </p:cNvPr>
          <p:cNvSpPr/>
          <p:nvPr/>
        </p:nvSpPr>
        <p:spPr>
          <a:xfrm>
            <a:off x="3426689" y="210013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DAA344-0A5E-FD4F-A90D-7C48A7806C09}"/>
              </a:ext>
            </a:extLst>
          </p:cNvPr>
          <p:cNvSpPr/>
          <p:nvPr/>
        </p:nvSpPr>
        <p:spPr>
          <a:xfrm>
            <a:off x="3778834" y="2784354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C16512-2949-7B4A-A2EF-6FAF5A1C429B}"/>
              </a:ext>
            </a:extLst>
          </p:cNvPr>
          <p:cNvSpPr/>
          <p:nvPr/>
        </p:nvSpPr>
        <p:spPr>
          <a:xfrm>
            <a:off x="4310444" y="342742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027355-830B-BF40-B675-01E9D378F030}"/>
              </a:ext>
            </a:extLst>
          </p:cNvPr>
          <p:cNvSpPr/>
          <p:nvPr/>
        </p:nvSpPr>
        <p:spPr>
          <a:xfrm>
            <a:off x="3085837" y="161297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AFE68F-3735-3D46-8D85-80D516B8A2F1}"/>
              </a:ext>
            </a:extLst>
          </p:cNvPr>
          <p:cNvSpPr/>
          <p:nvPr/>
        </p:nvSpPr>
        <p:spPr>
          <a:xfrm>
            <a:off x="5999414" y="4795870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CD2FC5-FE22-924F-B5F7-3B9E97860262}"/>
              </a:ext>
            </a:extLst>
          </p:cNvPr>
          <p:cNvSpPr/>
          <p:nvPr/>
        </p:nvSpPr>
        <p:spPr>
          <a:xfrm>
            <a:off x="5311143" y="4800073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46C505-795B-4944-BA64-A62D79EF60D1}"/>
              </a:ext>
            </a:extLst>
          </p:cNvPr>
          <p:cNvSpPr/>
          <p:nvPr/>
        </p:nvSpPr>
        <p:spPr>
          <a:xfrm>
            <a:off x="6386202" y="4802177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56ACBD-417B-BB41-ABBF-CC78A94E1C95}"/>
              </a:ext>
            </a:extLst>
          </p:cNvPr>
          <p:cNvSpPr/>
          <p:nvPr/>
        </p:nvSpPr>
        <p:spPr>
          <a:xfrm>
            <a:off x="5009729" y="4802177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D19F1D-0D6A-C44A-9644-B2B94BCFCB28}"/>
              </a:ext>
            </a:extLst>
          </p:cNvPr>
          <p:cNvSpPr/>
          <p:nvPr/>
        </p:nvSpPr>
        <p:spPr>
          <a:xfrm>
            <a:off x="8039609" y="480217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BFE7A4-8CFD-8A49-AE7D-77495D4A5790}"/>
              </a:ext>
            </a:extLst>
          </p:cNvPr>
          <p:cNvSpPr/>
          <p:nvPr/>
        </p:nvSpPr>
        <p:spPr>
          <a:xfrm>
            <a:off x="7761085" y="4795870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9AE256-4906-1B44-86B2-6D4044A2C40E}"/>
              </a:ext>
            </a:extLst>
          </p:cNvPr>
          <p:cNvSpPr/>
          <p:nvPr/>
        </p:nvSpPr>
        <p:spPr>
          <a:xfrm>
            <a:off x="8254022" y="4795870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DBCEBA-9D9D-5C40-81DE-AB28CF357A8B}"/>
              </a:ext>
            </a:extLst>
          </p:cNvPr>
          <p:cNvSpPr/>
          <p:nvPr/>
        </p:nvSpPr>
        <p:spPr>
          <a:xfrm>
            <a:off x="7074473" y="4795870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3D5645-E563-2A45-A0B1-38588CFCB775}"/>
              </a:ext>
            </a:extLst>
          </p:cNvPr>
          <p:cNvSpPr/>
          <p:nvPr/>
        </p:nvSpPr>
        <p:spPr>
          <a:xfrm>
            <a:off x="3589045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C975E5-EDD0-8F45-AC37-3F611E6B703F}"/>
              </a:ext>
            </a:extLst>
          </p:cNvPr>
          <p:cNvSpPr/>
          <p:nvPr/>
        </p:nvSpPr>
        <p:spPr>
          <a:xfrm>
            <a:off x="3930421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DD2445-D7A3-B345-8F17-5083994F6A50}"/>
              </a:ext>
            </a:extLst>
          </p:cNvPr>
          <p:cNvSpPr/>
          <p:nvPr/>
        </p:nvSpPr>
        <p:spPr>
          <a:xfrm>
            <a:off x="4423358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92FA04-EFE0-9F40-A9FE-5FD1A65CFA04}"/>
              </a:ext>
            </a:extLst>
          </p:cNvPr>
          <p:cNvSpPr/>
          <p:nvPr/>
        </p:nvSpPr>
        <p:spPr>
          <a:xfrm>
            <a:off x="3243809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890431-CB90-E84D-963E-E8D9499B10C0}"/>
              </a:ext>
            </a:extLst>
          </p:cNvPr>
          <p:cNvCxnSpPr>
            <a:cxnSpLocks/>
          </p:cNvCxnSpPr>
          <p:nvPr/>
        </p:nvCxnSpPr>
        <p:spPr>
          <a:xfrm flipH="1">
            <a:off x="2548867" y="3093112"/>
            <a:ext cx="7083973" cy="11395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A9B5C8-8363-4744-8E8F-B98159A7F273}"/>
              </a:ext>
            </a:extLst>
          </p:cNvPr>
          <p:cNvCxnSpPr>
            <a:cxnSpLocks/>
          </p:cNvCxnSpPr>
          <p:nvPr/>
        </p:nvCxnSpPr>
        <p:spPr>
          <a:xfrm flipH="1">
            <a:off x="2640307" y="3362603"/>
            <a:ext cx="7083973" cy="11395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E28A60-2921-CD4F-A33F-A3B2C7217AA0}"/>
              </a:ext>
            </a:extLst>
          </p:cNvPr>
          <p:cNvCxnSpPr>
            <a:cxnSpLocks/>
          </p:cNvCxnSpPr>
          <p:nvPr/>
        </p:nvCxnSpPr>
        <p:spPr>
          <a:xfrm flipH="1">
            <a:off x="2482204" y="2788915"/>
            <a:ext cx="7083973" cy="11395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7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Classifiers &amp; </a:t>
            </a:r>
            <a:r>
              <a:rPr lang="en-US" sz="3200" i="1" dirty="0"/>
              <a:t>Margins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1292772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1292772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2017985" y="47958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1739461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2232398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1497196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3772423" y="480217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3493899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398683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3251634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Classifiers &amp; </a:t>
            </a:r>
            <a:r>
              <a:rPr lang="en-US" sz="3200" i="1" dirty="0"/>
              <a:t>Margins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1292772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1292772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2017985" y="47958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1739461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2275262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1497196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3772423" y="480217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3493899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398683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3251634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BF0EFE-6AC4-A547-8C93-42E8CE41FDC6}"/>
              </a:ext>
            </a:extLst>
          </p:cNvPr>
          <p:cNvCxnSpPr/>
          <p:nvPr/>
        </p:nvCxnSpPr>
        <p:spPr>
          <a:xfrm>
            <a:off x="2858814" y="3363310"/>
            <a:ext cx="0" cy="1524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C98710-F009-1247-BEB3-22C3B9A75F5D}"/>
              </a:ext>
            </a:extLst>
          </p:cNvPr>
          <p:cNvCxnSpPr>
            <a:cxnSpLocks/>
          </p:cNvCxnSpPr>
          <p:nvPr/>
        </p:nvCxnSpPr>
        <p:spPr>
          <a:xfrm>
            <a:off x="2858814" y="4502140"/>
            <a:ext cx="44353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FFD80-AC0A-5243-B4AB-6EEAB9135A2D}"/>
              </a:ext>
            </a:extLst>
          </p:cNvPr>
          <p:cNvCxnSpPr>
            <a:cxnSpLocks/>
          </p:cNvCxnSpPr>
          <p:nvPr/>
        </p:nvCxnSpPr>
        <p:spPr>
          <a:xfrm>
            <a:off x="2415277" y="4498955"/>
            <a:ext cx="44353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Classifiers &amp; </a:t>
            </a:r>
            <a:r>
              <a:rPr lang="en-US" sz="3200" i="1" dirty="0"/>
              <a:t>Margins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1292772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1292772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2408968" y="405751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1840100" y="427560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2232398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1497196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4136870" y="4133191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3498103" y="428953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398683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330878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B873C6-A711-7341-9171-D7B31BBAB4D8}"/>
              </a:ext>
            </a:extLst>
          </p:cNvPr>
          <p:cNvSpPr/>
          <p:nvPr/>
        </p:nvSpPr>
        <p:spPr>
          <a:xfrm>
            <a:off x="1690126" y="305724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1E470-2E70-1E46-8A4F-8FD7B3D93541}"/>
              </a:ext>
            </a:extLst>
          </p:cNvPr>
          <p:cNvSpPr/>
          <p:nvPr/>
        </p:nvSpPr>
        <p:spPr>
          <a:xfrm>
            <a:off x="2210456" y="337907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475806-8678-7F4B-A7AC-E73A46037803}"/>
              </a:ext>
            </a:extLst>
          </p:cNvPr>
          <p:cNvSpPr/>
          <p:nvPr/>
        </p:nvSpPr>
        <p:spPr>
          <a:xfrm>
            <a:off x="2753187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DCF8E4-2C1D-3F4F-9E4B-B6265834FCB7}"/>
              </a:ext>
            </a:extLst>
          </p:cNvPr>
          <p:cNvSpPr/>
          <p:nvPr/>
        </p:nvSpPr>
        <p:spPr>
          <a:xfrm>
            <a:off x="2017985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6946BB-E409-AD47-9E20-0530CF72D560}"/>
              </a:ext>
            </a:extLst>
          </p:cNvPr>
          <p:cNvSpPr/>
          <p:nvPr/>
        </p:nvSpPr>
        <p:spPr>
          <a:xfrm>
            <a:off x="4262996" y="3197559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0F1E2C-7928-7847-A0F2-08C9C763F1DE}"/>
              </a:ext>
            </a:extLst>
          </p:cNvPr>
          <p:cNvSpPr/>
          <p:nvPr/>
        </p:nvSpPr>
        <p:spPr>
          <a:xfrm>
            <a:off x="3680983" y="349048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F138D7-2423-0E4F-8A27-9DAC972FCAEE}"/>
              </a:ext>
            </a:extLst>
          </p:cNvPr>
          <p:cNvSpPr/>
          <p:nvPr/>
        </p:nvSpPr>
        <p:spPr>
          <a:xfrm>
            <a:off x="4507625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50B084-4BA1-DD48-B110-6585A358A83E}"/>
              </a:ext>
            </a:extLst>
          </p:cNvPr>
          <p:cNvSpPr/>
          <p:nvPr/>
        </p:nvSpPr>
        <p:spPr>
          <a:xfrm>
            <a:off x="3772423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7C7B59-8F06-F44C-8FAB-3D29DF18C7A7}"/>
              </a:ext>
            </a:extLst>
          </p:cNvPr>
          <p:cNvCxnSpPr>
            <a:cxnSpLocks/>
          </p:cNvCxnSpPr>
          <p:nvPr/>
        </p:nvCxnSpPr>
        <p:spPr>
          <a:xfrm flipH="1">
            <a:off x="2753187" y="2085975"/>
            <a:ext cx="681327" cy="34575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DBF099-9A06-7548-A39E-3079158006E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33782" y="2440500"/>
            <a:ext cx="465423" cy="33089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16BE7D-8785-974E-B748-D6AB841AEA0B}"/>
              </a:ext>
            </a:extLst>
          </p:cNvPr>
          <p:cNvCxnSpPr>
            <a:cxnSpLocks/>
          </p:cNvCxnSpPr>
          <p:nvPr/>
        </p:nvCxnSpPr>
        <p:spPr>
          <a:xfrm>
            <a:off x="2885854" y="2549026"/>
            <a:ext cx="465423" cy="33089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Classifiers &amp; </a:t>
            </a:r>
            <a:r>
              <a:rPr lang="en-US" sz="3200" i="1" dirty="0"/>
              <a:t>Margins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1292772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1292772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1732228" y="47958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1453704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2771708" y="480217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1211439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3772423" y="480217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3493899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398683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3251634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81DBA-D817-5240-B4FF-F29A0D200C62}"/>
              </a:ext>
            </a:extLst>
          </p:cNvPr>
          <p:cNvCxnSpPr/>
          <p:nvPr/>
        </p:nvCxnSpPr>
        <p:spPr>
          <a:xfrm flipV="1">
            <a:off x="7550706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7DF49-B787-6A47-B12D-3760947A7226}"/>
              </a:ext>
            </a:extLst>
          </p:cNvPr>
          <p:cNvCxnSpPr>
            <a:cxnSpLocks/>
          </p:cNvCxnSpPr>
          <p:nvPr/>
        </p:nvCxnSpPr>
        <p:spPr>
          <a:xfrm>
            <a:off x="7550706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016B0E7-2DE1-6449-8978-105F396BB326}"/>
              </a:ext>
            </a:extLst>
          </p:cNvPr>
          <p:cNvSpPr/>
          <p:nvPr/>
        </p:nvSpPr>
        <p:spPr>
          <a:xfrm>
            <a:off x="8666902" y="405751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C97D9B-0632-1644-9789-D153A3283BF3}"/>
              </a:ext>
            </a:extLst>
          </p:cNvPr>
          <p:cNvSpPr/>
          <p:nvPr/>
        </p:nvSpPr>
        <p:spPr>
          <a:xfrm>
            <a:off x="8098034" y="427560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43652D-8DF2-914D-8FD2-B24289A25542}"/>
              </a:ext>
            </a:extLst>
          </p:cNvPr>
          <p:cNvSpPr/>
          <p:nvPr/>
        </p:nvSpPr>
        <p:spPr>
          <a:xfrm>
            <a:off x="8490332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930F3D-188F-124A-BF56-FAF937C8674E}"/>
              </a:ext>
            </a:extLst>
          </p:cNvPr>
          <p:cNvSpPr/>
          <p:nvPr/>
        </p:nvSpPr>
        <p:spPr>
          <a:xfrm>
            <a:off x="7755130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9F285-3A81-6A4F-BDF1-8AD6765C7AE1}"/>
              </a:ext>
            </a:extLst>
          </p:cNvPr>
          <p:cNvSpPr/>
          <p:nvPr/>
        </p:nvSpPr>
        <p:spPr>
          <a:xfrm>
            <a:off x="10394804" y="4133191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AD0043-E5D9-AC40-84CD-4E68DF7BB57B}"/>
              </a:ext>
            </a:extLst>
          </p:cNvPr>
          <p:cNvSpPr/>
          <p:nvPr/>
        </p:nvSpPr>
        <p:spPr>
          <a:xfrm>
            <a:off x="9756037" y="428953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D1E652-2C11-604D-A7AD-AEF3EAE315FA}"/>
              </a:ext>
            </a:extLst>
          </p:cNvPr>
          <p:cNvSpPr/>
          <p:nvPr/>
        </p:nvSpPr>
        <p:spPr>
          <a:xfrm>
            <a:off x="10244770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E4905-4B1F-8D48-AC42-493F3A0E889B}"/>
              </a:ext>
            </a:extLst>
          </p:cNvPr>
          <p:cNvSpPr/>
          <p:nvPr/>
        </p:nvSpPr>
        <p:spPr>
          <a:xfrm>
            <a:off x="9566720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6C183B-2C66-F34B-AC53-8EF7511870CB}"/>
              </a:ext>
            </a:extLst>
          </p:cNvPr>
          <p:cNvSpPr/>
          <p:nvPr/>
        </p:nvSpPr>
        <p:spPr>
          <a:xfrm>
            <a:off x="9528497" y="301604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B9803E-CAD4-7546-9C1E-0D8BA7DF34D3}"/>
              </a:ext>
            </a:extLst>
          </p:cNvPr>
          <p:cNvSpPr/>
          <p:nvPr/>
        </p:nvSpPr>
        <p:spPr>
          <a:xfrm>
            <a:off x="8468390" y="337907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F22D8-58EC-5944-B3DC-A16CD3E18566}"/>
              </a:ext>
            </a:extLst>
          </p:cNvPr>
          <p:cNvSpPr/>
          <p:nvPr/>
        </p:nvSpPr>
        <p:spPr>
          <a:xfrm>
            <a:off x="9011121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07B9FC-4D7F-3C43-B2B5-717BCB290B09}"/>
              </a:ext>
            </a:extLst>
          </p:cNvPr>
          <p:cNvSpPr/>
          <p:nvPr/>
        </p:nvSpPr>
        <p:spPr>
          <a:xfrm>
            <a:off x="8275919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B5FAF9-363C-9A47-A4E8-77E867B3A25D}"/>
              </a:ext>
            </a:extLst>
          </p:cNvPr>
          <p:cNvSpPr/>
          <p:nvPr/>
        </p:nvSpPr>
        <p:spPr>
          <a:xfrm>
            <a:off x="10520930" y="3197559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D5CB35-9530-2D46-83C1-DEB1C3E1A381}"/>
              </a:ext>
            </a:extLst>
          </p:cNvPr>
          <p:cNvSpPr/>
          <p:nvPr/>
        </p:nvSpPr>
        <p:spPr>
          <a:xfrm>
            <a:off x="9938917" y="349048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907CA2-E35B-684E-8D38-0DAB611C8968}"/>
              </a:ext>
            </a:extLst>
          </p:cNvPr>
          <p:cNvSpPr/>
          <p:nvPr/>
        </p:nvSpPr>
        <p:spPr>
          <a:xfrm>
            <a:off x="10765559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049F20-A6C8-5242-BDEC-4C1EB65FA27D}"/>
              </a:ext>
            </a:extLst>
          </p:cNvPr>
          <p:cNvSpPr/>
          <p:nvPr/>
        </p:nvSpPr>
        <p:spPr>
          <a:xfrm>
            <a:off x="10030357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Classifiers &amp; </a:t>
            </a:r>
            <a:r>
              <a:rPr lang="en-US" sz="3200" i="1" dirty="0"/>
              <a:t>Margins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1292772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1292772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1732228" y="47958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1453704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2771708" y="480217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1211439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3772423" y="480217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3493899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398683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3251634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81DBA-D817-5240-B4FF-F29A0D200C62}"/>
              </a:ext>
            </a:extLst>
          </p:cNvPr>
          <p:cNvCxnSpPr/>
          <p:nvPr/>
        </p:nvCxnSpPr>
        <p:spPr>
          <a:xfrm flipV="1">
            <a:off x="7550706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7DF49-B787-6A47-B12D-3760947A7226}"/>
              </a:ext>
            </a:extLst>
          </p:cNvPr>
          <p:cNvCxnSpPr>
            <a:cxnSpLocks/>
          </p:cNvCxnSpPr>
          <p:nvPr/>
        </p:nvCxnSpPr>
        <p:spPr>
          <a:xfrm>
            <a:off x="7550706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016B0E7-2DE1-6449-8978-105F396BB326}"/>
              </a:ext>
            </a:extLst>
          </p:cNvPr>
          <p:cNvSpPr/>
          <p:nvPr/>
        </p:nvSpPr>
        <p:spPr>
          <a:xfrm>
            <a:off x="8666902" y="405751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C97D9B-0632-1644-9789-D153A3283BF3}"/>
              </a:ext>
            </a:extLst>
          </p:cNvPr>
          <p:cNvSpPr/>
          <p:nvPr/>
        </p:nvSpPr>
        <p:spPr>
          <a:xfrm>
            <a:off x="8098034" y="427560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43652D-8DF2-914D-8FD2-B24289A25542}"/>
              </a:ext>
            </a:extLst>
          </p:cNvPr>
          <p:cNvSpPr/>
          <p:nvPr/>
        </p:nvSpPr>
        <p:spPr>
          <a:xfrm>
            <a:off x="8490332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930F3D-188F-124A-BF56-FAF937C8674E}"/>
              </a:ext>
            </a:extLst>
          </p:cNvPr>
          <p:cNvSpPr/>
          <p:nvPr/>
        </p:nvSpPr>
        <p:spPr>
          <a:xfrm>
            <a:off x="7755130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9F285-3A81-6A4F-BDF1-8AD6765C7AE1}"/>
              </a:ext>
            </a:extLst>
          </p:cNvPr>
          <p:cNvSpPr/>
          <p:nvPr/>
        </p:nvSpPr>
        <p:spPr>
          <a:xfrm>
            <a:off x="10394804" y="4133191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AD0043-E5D9-AC40-84CD-4E68DF7BB57B}"/>
              </a:ext>
            </a:extLst>
          </p:cNvPr>
          <p:cNvSpPr/>
          <p:nvPr/>
        </p:nvSpPr>
        <p:spPr>
          <a:xfrm>
            <a:off x="9756037" y="428953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D1E652-2C11-604D-A7AD-AEF3EAE315FA}"/>
              </a:ext>
            </a:extLst>
          </p:cNvPr>
          <p:cNvSpPr/>
          <p:nvPr/>
        </p:nvSpPr>
        <p:spPr>
          <a:xfrm>
            <a:off x="10244770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E4905-4B1F-8D48-AC42-493F3A0E889B}"/>
              </a:ext>
            </a:extLst>
          </p:cNvPr>
          <p:cNvSpPr/>
          <p:nvPr/>
        </p:nvSpPr>
        <p:spPr>
          <a:xfrm>
            <a:off x="9566720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6C183B-2C66-F34B-AC53-8EF7511870CB}"/>
              </a:ext>
            </a:extLst>
          </p:cNvPr>
          <p:cNvSpPr/>
          <p:nvPr/>
        </p:nvSpPr>
        <p:spPr>
          <a:xfrm>
            <a:off x="7948060" y="305724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B9803E-CAD4-7546-9C1E-0D8BA7DF34D3}"/>
              </a:ext>
            </a:extLst>
          </p:cNvPr>
          <p:cNvSpPr/>
          <p:nvPr/>
        </p:nvSpPr>
        <p:spPr>
          <a:xfrm>
            <a:off x="9475280" y="305724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F22D8-58EC-5944-B3DC-A16CD3E18566}"/>
              </a:ext>
            </a:extLst>
          </p:cNvPr>
          <p:cNvSpPr/>
          <p:nvPr/>
        </p:nvSpPr>
        <p:spPr>
          <a:xfrm>
            <a:off x="8852938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07B9FC-4D7F-3C43-B2B5-717BCB290B09}"/>
              </a:ext>
            </a:extLst>
          </p:cNvPr>
          <p:cNvSpPr/>
          <p:nvPr/>
        </p:nvSpPr>
        <p:spPr>
          <a:xfrm>
            <a:off x="8275919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B5FAF9-363C-9A47-A4E8-77E867B3A25D}"/>
              </a:ext>
            </a:extLst>
          </p:cNvPr>
          <p:cNvSpPr/>
          <p:nvPr/>
        </p:nvSpPr>
        <p:spPr>
          <a:xfrm>
            <a:off x="10520930" y="3197559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D5CB35-9530-2D46-83C1-DEB1C3E1A381}"/>
              </a:ext>
            </a:extLst>
          </p:cNvPr>
          <p:cNvSpPr/>
          <p:nvPr/>
        </p:nvSpPr>
        <p:spPr>
          <a:xfrm>
            <a:off x="9938917" y="349048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907CA2-E35B-684E-8D38-0DAB611C8968}"/>
              </a:ext>
            </a:extLst>
          </p:cNvPr>
          <p:cNvSpPr/>
          <p:nvPr/>
        </p:nvSpPr>
        <p:spPr>
          <a:xfrm>
            <a:off x="10765559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049F20-A6C8-5242-BDEC-4C1EB65FA27D}"/>
              </a:ext>
            </a:extLst>
          </p:cNvPr>
          <p:cNvSpPr/>
          <p:nvPr/>
        </p:nvSpPr>
        <p:spPr>
          <a:xfrm>
            <a:off x="10030357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315BD-3CC0-4042-AFE3-6F82F58E942A}"/>
              </a:ext>
            </a:extLst>
          </p:cNvPr>
          <p:cNvCxnSpPr/>
          <p:nvPr/>
        </p:nvCxnSpPr>
        <p:spPr>
          <a:xfrm>
            <a:off x="3115989" y="3379072"/>
            <a:ext cx="0" cy="1524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A9BA3F-4C21-7D4C-B4D5-36037F89BA2C}"/>
              </a:ext>
            </a:extLst>
          </p:cNvPr>
          <p:cNvCxnSpPr>
            <a:cxnSpLocks/>
          </p:cNvCxnSpPr>
          <p:nvPr/>
        </p:nvCxnSpPr>
        <p:spPr>
          <a:xfrm flipH="1">
            <a:off x="9475280" y="2028825"/>
            <a:ext cx="555077" cy="2985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Classifiers &amp; </a:t>
            </a:r>
            <a:r>
              <a:rPr lang="en-US" sz="3200" i="1" dirty="0"/>
              <a:t>Margins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1292772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1292772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1732228" y="47958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1453704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2771708" y="480217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1211439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3772423" y="480217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3493899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3986836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3251634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81DBA-D817-5240-B4FF-F29A0D200C62}"/>
              </a:ext>
            </a:extLst>
          </p:cNvPr>
          <p:cNvCxnSpPr/>
          <p:nvPr/>
        </p:nvCxnSpPr>
        <p:spPr>
          <a:xfrm flipV="1">
            <a:off x="7550706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7DF49-B787-6A47-B12D-3760947A7226}"/>
              </a:ext>
            </a:extLst>
          </p:cNvPr>
          <p:cNvCxnSpPr>
            <a:cxnSpLocks/>
          </p:cNvCxnSpPr>
          <p:nvPr/>
        </p:nvCxnSpPr>
        <p:spPr>
          <a:xfrm>
            <a:off x="7550706" y="4887310"/>
            <a:ext cx="31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016B0E7-2DE1-6449-8978-105F396BB326}"/>
              </a:ext>
            </a:extLst>
          </p:cNvPr>
          <p:cNvSpPr/>
          <p:nvPr/>
        </p:nvSpPr>
        <p:spPr>
          <a:xfrm>
            <a:off x="8666902" y="405751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C97D9B-0632-1644-9789-D153A3283BF3}"/>
              </a:ext>
            </a:extLst>
          </p:cNvPr>
          <p:cNvSpPr/>
          <p:nvPr/>
        </p:nvSpPr>
        <p:spPr>
          <a:xfrm>
            <a:off x="8098034" y="427560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43652D-8DF2-914D-8FD2-B24289A25542}"/>
              </a:ext>
            </a:extLst>
          </p:cNvPr>
          <p:cNvSpPr/>
          <p:nvPr/>
        </p:nvSpPr>
        <p:spPr>
          <a:xfrm>
            <a:off x="8490332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930F3D-188F-124A-BF56-FAF937C8674E}"/>
              </a:ext>
            </a:extLst>
          </p:cNvPr>
          <p:cNvSpPr/>
          <p:nvPr/>
        </p:nvSpPr>
        <p:spPr>
          <a:xfrm>
            <a:off x="7755130" y="47895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9F285-3A81-6A4F-BDF1-8AD6765C7AE1}"/>
              </a:ext>
            </a:extLst>
          </p:cNvPr>
          <p:cNvSpPr/>
          <p:nvPr/>
        </p:nvSpPr>
        <p:spPr>
          <a:xfrm>
            <a:off x="10394804" y="4133191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AD0043-E5D9-AC40-84CD-4E68DF7BB57B}"/>
              </a:ext>
            </a:extLst>
          </p:cNvPr>
          <p:cNvSpPr/>
          <p:nvPr/>
        </p:nvSpPr>
        <p:spPr>
          <a:xfrm>
            <a:off x="9756037" y="428953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D1E652-2C11-604D-A7AD-AEF3EAE315FA}"/>
              </a:ext>
            </a:extLst>
          </p:cNvPr>
          <p:cNvSpPr/>
          <p:nvPr/>
        </p:nvSpPr>
        <p:spPr>
          <a:xfrm>
            <a:off x="10244770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E4905-4B1F-8D48-AC42-493F3A0E889B}"/>
              </a:ext>
            </a:extLst>
          </p:cNvPr>
          <p:cNvSpPr/>
          <p:nvPr/>
        </p:nvSpPr>
        <p:spPr>
          <a:xfrm>
            <a:off x="9566720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6C183B-2C66-F34B-AC53-8EF7511870CB}"/>
              </a:ext>
            </a:extLst>
          </p:cNvPr>
          <p:cNvSpPr/>
          <p:nvPr/>
        </p:nvSpPr>
        <p:spPr>
          <a:xfrm>
            <a:off x="7948060" y="305724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B9803E-CAD4-7546-9C1E-0D8BA7DF34D3}"/>
              </a:ext>
            </a:extLst>
          </p:cNvPr>
          <p:cNvSpPr/>
          <p:nvPr/>
        </p:nvSpPr>
        <p:spPr>
          <a:xfrm>
            <a:off x="9475280" y="305724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F22D8-58EC-5944-B3DC-A16CD3E18566}"/>
              </a:ext>
            </a:extLst>
          </p:cNvPr>
          <p:cNvSpPr/>
          <p:nvPr/>
        </p:nvSpPr>
        <p:spPr>
          <a:xfrm>
            <a:off x="8955486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07B9FC-4D7F-3C43-B2B5-717BCB290B09}"/>
              </a:ext>
            </a:extLst>
          </p:cNvPr>
          <p:cNvSpPr/>
          <p:nvPr/>
        </p:nvSpPr>
        <p:spPr>
          <a:xfrm>
            <a:off x="8275919" y="24405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B5FAF9-363C-9A47-A4E8-77E867B3A25D}"/>
              </a:ext>
            </a:extLst>
          </p:cNvPr>
          <p:cNvSpPr/>
          <p:nvPr/>
        </p:nvSpPr>
        <p:spPr>
          <a:xfrm>
            <a:off x="10520930" y="3197559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D5CB35-9530-2D46-83C1-DEB1C3E1A381}"/>
              </a:ext>
            </a:extLst>
          </p:cNvPr>
          <p:cNvSpPr/>
          <p:nvPr/>
        </p:nvSpPr>
        <p:spPr>
          <a:xfrm>
            <a:off x="9938917" y="349048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907CA2-E35B-684E-8D38-0DAB611C8968}"/>
              </a:ext>
            </a:extLst>
          </p:cNvPr>
          <p:cNvSpPr/>
          <p:nvPr/>
        </p:nvSpPr>
        <p:spPr>
          <a:xfrm>
            <a:off x="10765559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049F20-A6C8-5242-BDEC-4C1EB65FA27D}"/>
              </a:ext>
            </a:extLst>
          </p:cNvPr>
          <p:cNvSpPr/>
          <p:nvPr/>
        </p:nvSpPr>
        <p:spPr>
          <a:xfrm>
            <a:off x="10030357" y="244680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315BD-3CC0-4042-AFE3-6F82F58E942A}"/>
              </a:ext>
            </a:extLst>
          </p:cNvPr>
          <p:cNvCxnSpPr/>
          <p:nvPr/>
        </p:nvCxnSpPr>
        <p:spPr>
          <a:xfrm>
            <a:off x="2600983" y="3380439"/>
            <a:ext cx="0" cy="1524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A9BA3F-4C21-7D4C-B4D5-36037F89BA2C}"/>
              </a:ext>
            </a:extLst>
          </p:cNvPr>
          <p:cNvCxnSpPr>
            <a:cxnSpLocks/>
          </p:cNvCxnSpPr>
          <p:nvPr/>
        </p:nvCxnSpPr>
        <p:spPr>
          <a:xfrm flipH="1">
            <a:off x="9107679" y="1999396"/>
            <a:ext cx="555077" cy="2985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D4E3A-609A-B44D-947E-CE7E030D35CA}"/>
              </a:ext>
            </a:extLst>
          </p:cNvPr>
          <p:cNvCxnSpPr>
            <a:cxnSpLocks/>
          </p:cNvCxnSpPr>
          <p:nvPr/>
        </p:nvCxnSpPr>
        <p:spPr>
          <a:xfrm>
            <a:off x="2600983" y="4472413"/>
            <a:ext cx="74130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4D3D1-590B-E14C-8580-BB09947F8206}"/>
              </a:ext>
            </a:extLst>
          </p:cNvPr>
          <p:cNvCxnSpPr>
            <a:cxnSpLocks/>
          </p:cNvCxnSpPr>
          <p:nvPr/>
        </p:nvCxnSpPr>
        <p:spPr>
          <a:xfrm>
            <a:off x="1859676" y="4483185"/>
            <a:ext cx="74130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CC2FAC-08ED-DB4B-8B77-BAE58A4CE598}"/>
              </a:ext>
            </a:extLst>
          </p:cNvPr>
          <p:cNvCxnSpPr>
            <a:cxnSpLocks/>
          </p:cNvCxnSpPr>
          <p:nvPr/>
        </p:nvCxnSpPr>
        <p:spPr>
          <a:xfrm flipH="1">
            <a:off x="8617577" y="2085941"/>
            <a:ext cx="555077" cy="298566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39CAB4-ECA8-5249-B17C-824B4338DFEA}"/>
              </a:ext>
            </a:extLst>
          </p:cNvPr>
          <p:cNvCxnSpPr>
            <a:cxnSpLocks/>
          </p:cNvCxnSpPr>
          <p:nvPr/>
        </p:nvCxnSpPr>
        <p:spPr>
          <a:xfrm flipH="1">
            <a:off x="9601208" y="2180535"/>
            <a:ext cx="555077" cy="298566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7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4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Kernels</a:t>
            </a:r>
            <a:endParaRPr lang="en-US" sz="32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5559958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3268717" y="4887310"/>
            <a:ext cx="544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5999414" y="47958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5311143" y="480007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6386202" y="480217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5009729" y="480217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8039609" y="480217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7761085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8254022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7074473" y="479587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1638-F02C-E54F-B792-B37D7BCF5F2F}"/>
              </a:ext>
            </a:extLst>
          </p:cNvPr>
          <p:cNvSpPr/>
          <p:nvPr/>
        </p:nvSpPr>
        <p:spPr>
          <a:xfrm>
            <a:off x="3589045" y="481478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DAA344-0A5E-FD4F-A90D-7C48A7806C09}"/>
              </a:ext>
            </a:extLst>
          </p:cNvPr>
          <p:cNvSpPr/>
          <p:nvPr/>
        </p:nvSpPr>
        <p:spPr>
          <a:xfrm>
            <a:off x="3930421" y="481478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C16512-2949-7B4A-A2EF-6FAF5A1C429B}"/>
              </a:ext>
            </a:extLst>
          </p:cNvPr>
          <p:cNvSpPr/>
          <p:nvPr/>
        </p:nvSpPr>
        <p:spPr>
          <a:xfrm>
            <a:off x="4423358" y="481478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027355-830B-BF40-B675-01E9D378F030}"/>
              </a:ext>
            </a:extLst>
          </p:cNvPr>
          <p:cNvSpPr/>
          <p:nvPr/>
        </p:nvSpPr>
        <p:spPr>
          <a:xfrm>
            <a:off x="3243809" y="481478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33BD-64A0-5C4C-B423-43D94445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4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Kernels</a:t>
            </a:r>
            <a:endParaRPr lang="en-US" sz="32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F55375-4E1E-2F4B-9159-ED0A6405E501}"/>
              </a:ext>
            </a:extLst>
          </p:cNvPr>
          <p:cNvCxnSpPr/>
          <p:nvPr/>
        </p:nvCxnSpPr>
        <p:spPr>
          <a:xfrm flipV="1">
            <a:off x="5559958" y="2270234"/>
            <a:ext cx="0" cy="26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7C333-E2DB-924D-AB56-14DF174EAF97}"/>
              </a:ext>
            </a:extLst>
          </p:cNvPr>
          <p:cNvCxnSpPr>
            <a:cxnSpLocks/>
          </p:cNvCxnSpPr>
          <p:nvPr/>
        </p:nvCxnSpPr>
        <p:spPr>
          <a:xfrm>
            <a:off x="3268717" y="4887310"/>
            <a:ext cx="544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0DC386A-9505-1543-9020-05893E73E3B1}"/>
              </a:ext>
            </a:extLst>
          </p:cNvPr>
          <p:cNvSpPr/>
          <p:nvPr/>
        </p:nvSpPr>
        <p:spPr>
          <a:xfrm>
            <a:off x="6004560" y="418627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37F1D-EC6C-2947-92F6-0E53C757BF25}"/>
              </a:ext>
            </a:extLst>
          </p:cNvPr>
          <p:cNvSpPr/>
          <p:nvPr/>
        </p:nvSpPr>
        <p:spPr>
          <a:xfrm>
            <a:off x="5284844" y="444535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AFAB-F751-1D46-8BC2-1D5D297FF906}"/>
              </a:ext>
            </a:extLst>
          </p:cNvPr>
          <p:cNvSpPr/>
          <p:nvPr/>
        </p:nvSpPr>
        <p:spPr>
          <a:xfrm>
            <a:off x="6386202" y="383522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D95FC-40A7-0849-996E-F989D7ECB352}"/>
              </a:ext>
            </a:extLst>
          </p:cNvPr>
          <p:cNvSpPr/>
          <p:nvPr/>
        </p:nvSpPr>
        <p:spPr>
          <a:xfrm>
            <a:off x="4843761" y="415736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477220-2768-5946-B892-E7A9B606C645}"/>
              </a:ext>
            </a:extLst>
          </p:cNvPr>
          <p:cNvSpPr/>
          <p:nvPr/>
        </p:nvSpPr>
        <p:spPr>
          <a:xfrm>
            <a:off x="8056674" y="177859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D0E71E-9CB5-C84F-A76D-5F32B6F8E716}"/>
              </a:ext>
            </a:extLst>
          </p:cNvPr>
          <p:cNvSpPr/>
          <p:nvPr/>
        </p:nvSpPr>
        <p:spPr>
          <a:xfrm>
            <a:off x="7636761" y="2373662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A9A955-A3FC-1F4A-8789-5D1376E4177B}"/>
              </a:ext>
            </a:extLst>
          </p:cNvPr>
          <p:cNvSpPr/>
          <p:nvPr/>
        </p:nvSpPr>
        <p:spPr>
          <a:xfrm>
            <a:off x="8380146" y="1101467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51452-B8AC-0644-A74F-EA28069C9A3D}"/>
              </a:ext>
            </a:extLst>
          </p:cNvPr>
          <p:cNvSpPr/>
          <p:nvPr/>
        </p:nvSpPr>
        <p:spPr>
          <a:xfrm>
            <a:off x="6962670" y="315870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1638-F02C-E54F-B792-B37D7BCF5F2F}"/>
              </a:ext>
            </a:extLst>
          </p:cNvPr>
          <p:cNvSpPr/>
          <p:nvPr/>
        </p:nvSpPr>
        <p:spPr>
          <a:xfrm>
            <a:off x="3426689" y="2100130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DAA344-0A5E-FD4F-A90D-7C48A7806C09}"/>
              </a:ext>
            </a:extLst>
          </p:cNvPr>
          <p:cNvSpPr/>
          <p:nvPr/>
        </p:nvSpPr>
        <p:spPr>
          <a:xfrm>
            <a:off x="3778834" y="2784354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C16512-2949-7B4A-A2EF-6FAF5A1C429B}"/>
              </a:ext>
            </a:extLst>
          </p:cNvPr>
          <p:cNvSpPr/>
          <p:nvPr/>
        </p:nvSpPr>
        <p:spPr>
          <a:xfrm>
            <a:off x="4310444" y="3427423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027355-830B-BF40-B675-01E9D378F030}"/>
              </a:ext>
            </a:extLst>
          </p:cNvPr>
          <p:cNvSpPr/>
          <p:nvPr/>
        </p:nvSpPr>
        <p:spPr>
          <a:xfrm>
            <a:off x="3085837" y="1612976"/>
            <a:ext cx="182880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AFE68F-3735-3D46-8D85-80D516B8A2F1}"/>
              </a:ext>
            </a:extLst>
          </p:cNvPr>
          <p:cNvSpPr/>
          <p:nvPr/>
        </p:nvSpPr>
        <p:spPr>
          <a:xfrm>
            <a:off x="5999414" y="4795870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CD2FC5-FE22-924F-B5F7-3B9E97860262}"/>
              </a:ext>
            </a:extLst>
          </p:cNvPr>
          <p:cNvSpPr/>
          <p:nvPr/>
        </p:nvSpPr>
        <p:spPr>
          <a:xfrm>
            <a:off x="5311143" y="4800073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46C505-795B-4944-BA64-A62D79EF60D1}"/>
              </a:ext>
            </a:extLst>
          </p:cNvPr>
          <p:cNvSpPr/>
          <p:nvPr/>
        </p:nvSpPr>
        <p:spPr>
          <a:xfrm>
            <a:off x="6386202" y="4802177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56ACBD-417B-BB41-ABBF-CC78A94E1C95}"/>
              </a:ext>
            </a:extLst>
          </p:cNvPr>
          <p:cNvSpPr/>
          <p:nvPr/>
        </p:nvSpPr>
        <p:spPr>
          <a:xfrm>
            <a:off x="5009729" y="4802177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D19F1D-0D6A-C44A-9644-B2B94BCFCB28}"/>
              </a:ext>
            </a:extLst>
          </p:cNvPr>
          <p:cNvSpPr/>
          <p:nvPr/>
        </p:nvSpPr>
        <p:spPr>
          <a:xfrm>
            <a:off x="8039609" y="480217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BFE7A4-8CFD-8A49-AE7D-77495D4A5790}"/>
              </a:ext>
            </a:extLst>
          </p:cNvPr>
          <p:cNvSpPr/>
          <p:nvPr/>
        </p:nvSpPr>
        <p:spPr>
          <a:xfrm>
            <a:off x="7761085" y="4795870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9AE256-4906-1B44-86B2-6D4044A2C40E}"/>
              </a:ext>
            </a:extLst>
          </p:cNvPr>
          <p:cNvSpPr/>
          <p:nvPr/>
        </p:nvSpPr>
        <p:spPr>
          <a:xfrm>
            <a:off x="8254022" y="4795870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DBCEBA-9D9D-5C40-81DE-AB28CF357A8B}"/>
              </a:ext>
            </a:extLst>
          </p:cNvPr>
          <p:cNvSpPr/>
          <p:nvPr/>
        </p:nvSpPr>
        <p:spPr>
          <a:xfrm>
            <a:off x="7074473" y="4795870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3D5645-E563-2A45-A0B1-38588CFCB775}"/>
              </a:ext>
            </a:extLst>
          </p:cNvPr>
          <p:cNvSpPr/>
          <p:nvPr/>
        </p:nvSpPr>
        <p:spPr>
          <a:xfrm>
            <a:off x="3589045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C975E5-EDD0-8F45-AC37-3F611E6B703F}"/>
              </a:ext>
            </a:extLst>
          </p:cNvPr>
          <p:cNvSpPr/>
          <p:nvPr/>
        </p:nvSpPr>
        <p:spPr>
          <a:xfrm>
            <a:off x="3930421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DD2445-D7A3-B345-8F17-5083994F6A50}"/>
              </a:ext>
            </a:extLst>
          </p:cNvPr>
          <p:cNvSpPr/>
          <p:nvPr/>
        </p:nvSpPr>
        <p:spPr>
          <a:xfrm>
            <a:off x="4423358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92FA04-EFE0-9F40-A9FE-5FD1A65CFA04}"/>
              </a:ext>
            </a:extLst>
          </p:cNvPr>
          <p:cNvSpPr/>
          <p:nvPr/>
        </p:nvSpPr>
        <p:spPr>
          <a:xfrm>
            <a:off x="3243809" y="4814787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29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Support Vector Machines: Theory &amp; Intuition</vt:lpstr>
      <vt:lpstr>Classifiers &amp; Margins</vt:lpstr>
      <vt:lpstr>Classifiers &amp; Margins</vt:lpstr>
      <vt:lpstr>Classifiers &amp; Margins</vt:lpstr>
      <vt:lpstr>Classifiers &amp; Margins</vt:lpstr>
      <vt:lpstr>Classifiers &amp; Margins</vt:lpstr>
      <vt:lpstr>Classifiers &amp; Margins</vt:lpstr>
      <vt:lpstr>Kernels</vt:lpstr>
      <vt:lpstr>Kernels</vt:lpstr>
      <vt:lpstr>Kernels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Machines: Theory &amp; Intuition</dc:title>
  <dc:creator>Microsoft Office User</dc:creator>
  <cp:lastModifiedBy>Microsoft Office User</cp:lastModifiedBy>
  <cp:revision>5</cp:revision>
  <dcterms:created xsi:type="dcterms:W3CDTF">2020-10-11T03:42:17Z</dcterms:created>
  <dcterms:modified xsi:type="dcterms:W3CDTF">2020-10-12T02:35:30Z</dcterms:modified>
</cp:coreProperties>
</file>