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14"/>
  </p:notesMasterIdLst>
  <p:handoutMasterIdLst>
    <p:handoutMasterId r:id="rId15"/>
  </p:handoutMasterIdLst>
  <p:sldIdLst>
    <p:sldId id="260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3" r:id="rId11"/>
    <p:sldId id="271" r:id="rId12"/>
    <p:sldId id="272" r:id="rId13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19500"/>
    <a:srgbClr val="007836"/>
    <a:srgbClr val="BE0F34"/>
    <a:srgbClr val="820150"/>
    <a:srgbClr val="502D7F"/>
    <a:srgbClr val="00338E"/>
    <a:srgbClr val="0081AB"/>
    <a:srgbClr val="758F9D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08" autoAdjust="0"/>
    <p:restoredTop sz="84767"/>
  </p:normalViewPr>
  <p:slideViewPr>
    <p:cSldViewPr snapToGrid="0" snapToObjects="1">
      <p:cViewPr varScale="1">
        <p:scale>
          <a:sx n="78" d="100"/>
          <a:sy n="78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9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A69A9C-1087-184F-8370-423E175D9D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90E3D-F5E5-0D40-B323-A25B85CF9E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50B8-2EF8-564F-AE86-D84E6C503530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3AA97-2F38-5340-B685-1E0EA3E358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732F3-25A6-284F-A24C-5FD21AE6BE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8BA3-E235-9946-9A4D-07E907F6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0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8D20-1945-7145-91A2-3D134BDA25E2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104DB-87CA-D64F-AB86-DB2520DD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5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Abstract Data Visualization – Stock Photo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6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Plain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6B83B-A5E4-524E-96A9-DFC12D58F12A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DF1AC-1D08-B945-A034-B740A35902F9}"/>
              </a:ext>
            </a:extLst>
          </p:cNvPr>
          <p:cNvSpPr txBox="1"/>
          <p:nvPr userDrawn="1"/>
        </p:nvSpPr>
        <p:spPr>
          <a:xfrm>
            <a:off x="1371600" y="7543800"/>
            <a:ext cx="3657600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rgbClr val="616265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PNNL is operated by Battelle for the U.S.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743200"/>
            <a:ext cx="4572000" cy="1828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sz="4800" b="1">
                <a:solidFill>
                  <a:srgbClr val="C8722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0529" y="5669280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983356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600">
                <a:solidFill>
                  <a:srgbClr val="616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5389B-4BB4-1644-9B7E-35A85D0C1E3B}"/>
              </a:ext>
            </a:extLst>
          </p:cNvPr>
          <p:cNvSpPr txBox="1"/>
          <p:nvPr userDrawn="1"/>
        </p:nvSpPr>
        <p:spPr>
          <a:xfrm>
            <a:off x="3710609" y="-1245704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7D3E1-BCC3-C843-81A0-EA4EDFB445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17363-F73D-B74F-9647-C9D747AC70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70529" y="7178040"/>
            <a:ext cx="824484" cy="228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90C8FB-601C-A04C-84F7-213A857D3E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75535" y="7249637"/>
            <a:ext cx="929809" cy="155448"/>
          </a:xfrm>
          <a:prstGeom prst="rect">
            <a:avLst/>
          </a:prstGeom>
        </p:spPr>
      </p:pic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D9DB338-5D5C-4ACA-9ECF-C3E34C44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51641" y="4915645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F8E3-4ED9-44B4-99E6-8A3D2CF8D415}" type="datetime4">
              <a:rPr lang="en-US" smtClean="0"/>
              <a:t>November 30, 2019</a:t>
            </a:fld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55B65E8-4040-44D0-A4FE-A050FD94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73011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0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6026595-8D7E-D24C-9263-B65316A326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7772400" cy="7315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D0CE8D1-2F12-5A44-A6B5-2CD466F52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6858000"/>
            <a:ext cx="77724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9B87A2-8960-403D-AE0D-D54946272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29354FF4-9871-4E1B-A45A-ABAA2BE2B69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7EFCEB6-2E27-4C42-A1E5-AC8A8BA83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11/30/19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86FAFB9-0DC0-4AB0-9E8B-6EC7C8ABA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2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C408BC-A7DE-4A08-AD26-56414D2DD80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30642" y="457199"/>
            <a:ext cx="7772400" cy="73152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C58F0F-5237-4527-BB8E-6EEF623543B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33D0FD2D-15F4-4320-9C04-2023CAB47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11/30/19</a:t>
            </a:fld>
            <a:endParaRPr lang="en-US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08FBEF60-4239-4E67-A385-B22B813AD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614967-FAA9-4DA9-B7DE-539AA8923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9903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801600" cy="548640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76F451D-D169-4CA9-91EE-97F19A3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11/30/19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D00854A-4EC7-2D48-A025-5B0B48548B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156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7A8C708-D197-CF47-8089-89928BE1E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008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4D2EBC-B863-FD49-A9DF-138156307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5156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3B472-4A32-7C41-A565-485FDC3EB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9F7807A-D120-BD49-9CBD-9174F26D7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008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8ED17FC-CAF8-9A40-9A88-897DEF9CFE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156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A16FA60-8BA9-8B4A-86AA-F8336C26C7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156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7DC2EC3E-C641-FD49-9F15-878B1AFFFD9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48737A-DE0E-48DB-87F0-65418715CF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97DA340F-6103-4F2C-B3B8-8D8A524DC19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EE384947-F0AD-4E73-95AD-CAD4DEE44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11/30/19</a:t>
            </a:fld>
            <a:endParaRPr lang="en-US" dirty="0"/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8259C4D6-850D-4393-9434-3F69451F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E0A6ECC-C9D0-4240-B978-69D09F2C9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E4CF0CE7-333F-4604-B518-6F7EE2AA8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11/30/19</a:t>
            </a:fld>
            <a:endParaRPr lang="en-US" dirty="0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21303C4E-FB0C-4A46-BF34-C99D885AA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C14080C3-5390-4F4E-9C88-2C080B5CE5D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371600" y="2194560"/>
            <a:ext cx="12801600" cy="52588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68F188F7-153E-49D5-8DFC-190252047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11/30/19</a:t>
            </a:fld>
            <a:endParaRPr lang="en-US" dirty="0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578EF931-9BED-4D2C-8850-F588C3E3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B7AD090-7EA2-424E-A15B-B80A20326A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829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F28E1ED-1888-403E-AAF0-8053EF9DF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11/30/19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27E8059-8EC0-42A2-8A9E-251427CD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/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1A4-6DD7-B54C-AB7B-63074374BB93}"/>
              </a:ext>
            </a:extLst>
          </p:cNvPr>
          <p:cNvSpPr txBox="1"/>
          <p:nvPr userDrawn="1"/>
        </p:nvSpPr>
        <p:spPr>
          <a:xfrm>
            <a:off x="1371600" y="2057400"/>
            <a:ext cx="4572000" cy="5486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rgbClr val="C872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62A8373-42F9-431F-865E-129CCA00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7" y="7772400"/>
            <a:ext cx="54715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6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29221F-20F2-144C-A638-0A6C756C26C9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8D28A-E737-5049-8A98-3AC3A6EA2CD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AA279-64AD-4C24-987C-D056E535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nnl/tazer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D0D9-1CAC-4FBD-8120-CBD5A07EB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TAZeR</a:t>
            </a:r>
            <a:r>
              <a:rPr lang="en-US" dirty="0"/>
              <a:t>: Brief Tutorial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86310-1A8B-41C6-8ABF-4E9492246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dirty="0"/>
              <a:t>Ryan Friese</a:t>
            </a:r>
          </a:p>
        </p:txBody>
      </p:sp>
    </p:spTree>
    <p:extLst>
      <p:ext uri="{BB962C8B-B14F-4D97-AF65-F5344CB8AC3E}">
        <p14:creationId xmlns:p14="http://schemas.microsoft.com/office/powerpoint/2010/main" val="115215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B80BDC-1D9F-D847-85B9-F51293E79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112664-FF6D-AE46-82A2-9FBCDE6FB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Client Side Cache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E42A1-9CB7-C747-A5F0-6F020AEC7C17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b="1" i="1" dirty="0"/>
              <a:t>time TAZER_SHARED_MEM_CACHE=1\ TAZER_SHARED_MEM_CACHE_SIZE=$((128*1024*1024)) \ TAZER_BOUNDED_FILELOCK_CACHE=1 \ TAZER_BOUNDED_FILELOCK_CACHE_SIZE=$((1*1024*1024*1024)) \ LD_PRELOAD=../build/</a:t>
            </a:r>
            <a:r>
              <a:rPr lang="en-US" b="1" i="1" dirty="0" err="1"/>
              <a:t>src</a:t>
            </a:r>
            <a:r>
              <a:rPr lang="en-US" b="1" i="1" dirty="0"/>
              <a:t>/client/</a:t>
            </a:r>
            <a:r>
              <a:rPr lang="en-US" b="1" i="1" dirty="0" err="1"/>
              <a:t>libclient.so</a:t>
            </a:r>
            <a:r>
              <a:rPr lang="en-US" b="1" i="1" dirty="0"/>
              <a:t> python3 </a:t>
            </a:r>
            <a:r>
              <a:rPr lang="en-US" b="1" i="1" dirty="0" err="1"/>
              <a:t>CountFileSizes.py</a:t>
            </a:r>
            <a:r>
              <a:rPr lang="en-US" b="1" i="1" dirty="0"/>
              <a:t> --path=</a:t>
            </a:r>
            <a:r>
              <a:rPr lang="en-US" b="1" i="1" dirty="0" err="1"/>
              <a:t>tazer</a:t>
            </a:r>
            <a:r>
              <a:rPr lang="en-US" b="1" i="1" dirty="0"/>
              <a:t>/</a:t>
            </a:r>
            <a:r>
              <a:rPr lang="en-US" b="1" i="1" dirty="0" err="1"/>
              <a:t>src</a:t>
            </a:r>
            <a:endParaRPr lang="en-US" b="1" i="1" dirty="0"/>
          </a:p>
          <a:p>
            <a:r>
              <a:rPr lang="en-US" dirty="0"/>
              <a:t>We enable two persistent caches</a:t>
            </a:r>
          </a:p>
          <a:p>
            <a:pPr lvl="1"/>
            <a:r>
              <a:rPr lang="en-US" dirty="0"/>
              <a:t>Bounded memory (node-wide) shared cache</a:t>
            </a:r>
            <a:br>
              <a:rPr lang="en-US" dirty="0"/>
            </a:br>
            <a:r>
              <a:rPr lang="en-US" dirty="0"/>
              <a:t>(size=128MB, set based on system memory)</a:t>
            </a:r>
          </a:p>
          <a:p>
            <a:pPr lvl="1"/>
            <a:r>
              <a:rPr lang="en-US" dirty="0"/>
              <a:t>Bounded filesystem (cluster-wide) shared cache</a:t>
            </a:r>
            <a:br>
              <a:rPr lang="en-US" dirty="0"/>
            </a:br>
            <a:r>
              <a:rPr lang="en-US" dirty="0"/>
              <a:t>(size=1GB, set based on system disk space)</a:t>
            </a:r>
          </a:p>
          <a:p>
            <a:r>
              <a:rPr lang="en-US" dirty="0"/>
              <a:t>Data must first be brought in from the “remote”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16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D0F422-09C6-6240-9FA9-3B1ACD5D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066EC3-277E-C248-8674-7857E3E2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time…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B423F-18E6-7645-AF5E-12D679253F41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b="1" i="1" dirty="0"/>
              <a:t>time TAZER_SHARED_MEM_CACHE=1\ TAZER_SHARED_MEM_CACHE_SIZE=$((128*1024*1024)) \ TAZER_BOUNDED_FILELOCK_CACHE=1 \ TAZER_BOUNDED_FILELOCK_CACHE_SIZE=$((1*1024*1024*1024)) \ LD_PRELOAD=../build/</a:t>
            </a:r>
            <a:r>
              <a:rPr lang="en-US" b="1" i="1" dirty="0" err="1"/>
              <a:t>src</a:t>
            </a:r>
            <a:r>
              <a:rPr lang="en-US" b="1" i="1" dirty="0"/>
              <a:t>/client/</a:t>
            </a:r>
            <a:r>
              <a:rPr lang="en-US" b="1" i="1" dirty="0" err="1"/>
              <a:t>libclient.so</a:t>
            </a:r>
            <a:r>
              <a:rPr lang="en-US" b="1" i="1" dirty="0"/>
              <a:t> python3 </a:t>
            </a:r>
            <a:r>
              <a:rPr lang="en-US" b="1" i="1" dirty="0" err="1"/>
              <a:t>CountFileSizes.py</a:t>
            </a:r>
            <a:r>
              <a:rPr lang="en-US" b="1" i="1" dirty="0"/>
              <a:t> --path=</a:t>
            </a:r>
            <a:r>
              <a:rPr lang="en-US" b="1" i="1" dirty="0" err="1"/>
              <a:t>tazer</a:t>
            </a:r>
            <a:r>
              <a:rPr lang="en-US" b="1" i="1" dirty="0"/>
              <a:t>/</a:t>
            </a:r>
            <a:r>
              <a:rPr lang="en-US" b="1" i="1" dirty="0" err="1"/>
              <a:t>src</a:t>
            </a:r>
            <a:endParaRPr lang="en-US" b="1" i="1" dirty="0"/>
          </a:p>
          <a:p>
            <a:r>
              <a:rPr lang="en-US" dirty="0"/>
              <a:t>This time our requests hit in the ”local” caches where our data has been staged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6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0FAA52-B586-0645-A53F-BCBB2788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F8FAD3-7D67-EC44-B3E9-F41265AE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AB42F-C9D2-334F-A0D2-3605555B8318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rm /dev/</a:t>
            </a:r>
            <a:r>
              <a:rPr lang="en-US" dirty="0" err="1"/>
              <a:t>shm</a:t>
            </a:r>
            <a:r>
              <a:rPr lang="en-US" dirty="0"/>
              <a:t>/</a:t>
            </a:r>
            <a:r>
              <a:rPr lang="en-US" dirty="0" err="1"/>
              <a:t>tazer</a:t>
            </a:r>
            <a:r>
              <a:rPr lang="en-US" dirty="0"/>
              <a:t>*</a:t>
            </a:r>
          </a:p>
          <a:p>
            <a:r>
              <a:rPr lang="en-US" dirty="0"/>
              <a:t>rm 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tazer</a:t>
            </a:r>
            <a:r>
              <a:rPr lang="en-US" dirty="0"/>
              <a:t>*</a:t>
            </a:r>
          </a:p>
          <a:p>
            <a:endParaRPr lang="en-US" dirty="0"/>
          </a:p>
          <a:p>
            <a:r>
              <a:rPr lang="en-US" dirty="0"/>
              <a:t>These will remove any currently stored caches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90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1E7DF-2D5A-4EF0-9E9E-047227DE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0AF6E-CF6A-429E-A4B2-32D2D767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BCC4A-09A3-46FA-94B8-812D5A6C188D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https://github.com/pnnl/tazer</a:t>
            </a:r>
            <a:endParaRPr lang="en-US" dirty="0"/>
          </a:p>
          <a:p>
            <a:endParaRPr lang="en-US" dirty="0"/>
          </a:p>
          <a:p>
            <a:r>
              <a:rPr lang="en-US" b="1" i="1" dirty="0"/>
              <a:t>git clone </a:t>
            </a:r>
            <a:r>
              <a:rPr lang="en-US" b="1" i="1" dirty="0" err="1"/>
              <a:t>git@github.com:pnnl</a:t>
            </a:r>
            <a:r>
              <a:rPr lang="en-US" b="1" i="1" dirty="0"/>
              <a:t>/</a:t>
            </a:r>
            <a:r>
              <a:rPr lang="en-US" b="1" i="1" dirty="0" err="1"/>
              <a:t>tazer.git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30041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B00B09-1C98-A94F-9D37-C9E1C27A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A58C5C-220A-FF41-834E-9F09577B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0F7ED-438E-C044-8D01-537D11FB04FA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Requires </a:t>
            </a:r>
            <a:r>
              <a:rPr lang="en-US" dirty="0" err="1"/>
              <a:t>c++</a:t>
            </a:r>
            <a:r>
              <a:rPr lang="en-US" dirty="0"/>
              <a:t>14 (tested with GNU)</a:t>
            </a:r>
          </a:p>
          <a:p>
            <a:endParaRPr lang="en-US" dirty="0"/>
          </a:p>
          <a:p>
            <a:r>
              <a:rPr lang="en-US" b="1" i="1" dirty="0"/>
              <a:t>cd </a:t>
            </a:r>
            <a:r>
              <a:rPr lang="en-US" b="1" i="1" dirty="0" err="1"/>
              <a:t>tazer</a:t>
            </a:r>
            <a:endParaRPr lang="en-US" b="1" i="1" dirty="0"/>
          </a:p>
          <a:p>
            <a:r>
              <a:rPr lang="en-US" b="1" i="1" dirty="0" err="1"/>
              <a:t>mkdir</a:t>
            </a:r>
            <a:r>
              <a:rPr lang="en-US" b="1" i="1" dirty="0"/>
              <a:t> build &amp;&amp; cd build</a:t>
            </a:r>
          </a:p>
          <a:p>
            <a:r>
              <a:rPr lang="en-US" b="1" i="1" dirty="0" err="1"/>
              <a:t>cmake</a:t>
            </a:r>
            <a:r>
              <a:rPr lang="en-US" b="1" i="1" dirty="0"/>
              <a:t> -DCMAKE_INSTALL_PREFIX=../MYINSTALL</a:t>
            </a:r>
          </a:p>
          <a:p>
            <a:r>
              <a:rPr lang="en-US" b="1" i="1" dirty="0"/>
              <a:t>make install –j 4</a:t>
            </a:r>
          </a:p>
        </p:txBody>
      </p:sp>
    </p:spTree>
    <p:extLst>
      <p:ext uri="{BB962C8B-B14F-4D97-AF65-F5344CB8AC3E}">
        <p14:creationId xmlns:p14="http://schemas.microsoft.com/office/powerpoint/2010/main" val="174997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22B8F7-F6ED-064C-99F1-EE5B3167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42C3D6-B1C0-B741-83CA-6A733102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Tutorial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4A5E1-30D1-C842-9D8A-5420857BF19C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b="1" i="1" dirty="0"/>
              <a:t>cd ../ </a:t>
            </a:r>
            <a:r>
              <a:rPr lang="en-US" dirty="0"/>
              <a:t>#assuming still in build, this will put us in </a:t>
            </a:r>
            <a:r>
              <a:rPr lang="en-US" dirty="0" err="1"/>
              <a:t>tazer</a:t>
            </a:r>
            <a:r>
              <a:rPr lang="en-US" dirty="0"/>
              <a:t> root</a:t>
            </a:r>
          </a:p>
          <a:p>
            <a:r>
              <a:rPr lang="en-US" b="1" i="1" dirty="0"/>
              <a:t>cd tutorial</a:t>
            </a:r>
          </a:p>
          <a:p>
            <a:endParaRPr lang="en-US" dirty="0"/>
          </a:p>
          <a:p>
            <a:r>
              <a:rPr lang="en-US" dirty="0"/>
              <a:t>First run normally without </a:t>
            </a:r>
            <a:r>
              <a:rPr lang="en-US" dirty="0" err="1"/>
              <a:t>tazer</a:t>
            </a:r>
            <a:endParaRPr lang="en-US" dirty="0"/>
          </a:p>
          <a:p>
            <a:r>
              <a:rPr lang="en-US" b="1" i="1" dirty="0"/>
              <a:t>python3 </a:t>
            </a:r>
            <a:r>
              <a:rPr lang="en-US" b="1" i="1" dirty="0" err="1"/>
              <a:t>CountFileSizes.py</a:t>
            </a:r>
            <a:r>
              <a:rPr lang="en-US" b="1" i="1" dirty="0"/>
              <a:t> --path=../</a:t>
            </a:r>
            <a:r>
              <a:rPr lang="en-US" b="1" i="1" dirty="0" err="1"/>
              <a:t>src</a:t>
            </a:r>
            <a:endParaRPr lang="en-US" b="1" i="1" dirty="0"/>
          </a:p>
          <a:p>
            <a:pPr lvl="1"/>
            <a:r>
              <a:rPr lang="en-US" dirty="0"/>
              <a:t>This counts the size of each file in the supplied path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1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DCB495-86AF-1B48-A8D3-422A709E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A350F5-3915-8346-B7EE-0078482B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– </a:t>
            </a:r>
            <a:r>
              <a:rPr lang="en-US" dirty="0" err="1"/>
              <a:t>TAZeR</a:t>
            </a:r>
            <a:r>
              <a:rPr lang="en-US" dirty="0"/>
              <a:t> server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AF6BA-BA71-7940-85AC-099E2E661233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We can run a </a:t>
            </a:r>
            <a:r>
              <a:rPr lang="en-US" dirty="0" err="1"/>
              <a:t>TAZeR</a:t>
            </a:r>
            <a:r>
              <a:rPr lang="en-US" dirty="0"/>
              <a:t> server locally</a:t>
            </a:r>
          </a:p>
          <a:p>
            <a:r>
              <a:rPr lang="en-US" dirty="0"/>
              <a:t>open a new terminal (or screen/</a:t>
            </a:r>
            <a:r>
              <a:rPr lang="en-US" dirty="0" err="1"/>
              <a:t>tmux</a:t>
            </a:r>
            <a:r>
              <a:rPr lang="en-US" dirty="0"/>
              <a:t>)</a:t>
            </a:r>
          </a:p>
          <a:p>
            <a:r>
              <a:rPr lang="en-US" dirty="0"/>
              <a:t>For sake of the tutorial we can launch the server from any directory</a:t>
            </a:r>
          </a:p>
          <a:p>
            <a:pPr lvl="1"/>
            <a:r>
              <a:rPr lang="en-US" dirty="0"/>
              <a:t>Typically want to start from the root directory of the data you want to serve</a:t>
            </a:r>
          </a:p>
          <a:p>
            <a:endParaRPr lang="en-US" dirty="0"/>
          </a:p>
          <a:p>
            <a:r>
              <a:rPr lang="en-US" b="1" i="1" dirty="0"/>
              <a:t>TAZER_SERVER_CACHE_SIZE=$((128*1024*1024)) \</a:t>
            </a:r>
            <a:br>
              <a:rPr lang="en-US" b="1" i="1" dirty="0"/>
            </a:br>
            <a:r>
              <a:rPr lang="en-US" b="1" i="1" dirty="0"/>
              <a:t>&lt;</a:t>
            </a:r>
            <a:r>
              <a:rPr lang="en-US" b="1" i="1" dirty="0" err="1"/>
              <a:t>tazer</a:t>
            </a:r>
            <a:r>
              <a:rPr lang="en-US" b="1" i="1" dirty="0"/>
              <a:t> </a:t>
            </a:r>
            <a:r>
              <a:rPr lang="en-US" b="1" i="1" dirty="0" err="1"/>
              <a:t>dir</a:t>
            </a:r>
            <a:r>
              <a:rPr lang="en-US" b="1" i="1" dirty="0"/>
              <a:t>&gt;/MYINSTALL/bin/server 5001</a:t>
            </a:r>
          </a:p>
          <a:p>
            <a:endParaRPr lang="en-US" dirty="0"/>
          </a:p>
          <a:p>
            <a:r>
              <a:rPr lang="en-US" dirty="0"/>
              <a:t>Note cache size is only 128MB in this example (running on my laptop)</a:t>
            </a:r>
          </a:p>
          <a:p>
            <a:pPr lvl="1"/>
            <a:r>
              <a:rPr lang="en-US" dirty="0"/>
              <a:t>Set appropriately based on system memory</a:t>
            </a:r>
          </a:p>
          <a:p>
            <a:r>
              <a:rPr lang="en-US" dirty="0"/>
              <a:t>Can provide which port to attach to, default is 6023 (set in </a:t>
            </a:r>
            <a:r>
              <a:rPr lang="en-US" dirty="0" err="1"/>
              <a:t>Config.h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66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8BF5B3-ABF4-6743-940C-A2B78482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8BDB1E-DBBF-9346-A874-3FDEC80C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– create ”</a:t>
            </a:r>
            <a:r>
              <a:rPr lang="en-US" dirty="0" err="1"/>
              <a:t>TAZeR</a:t>
            </a:r>
            <a:r>
              <a:rPr lang="en-US" dirty="0"/>
              <a:t>”  files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18D88-964E-7047-AAF6-36C50A881C96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Essentially the only change required by a user is changing the input files</a:t>
            </a:r>
          </a:p>
          <a:p>
            <a:pPr lvl="1"/>
            <a:r>
              <a:rPr lang="en-US" dirty="0"/>
              <a:t>We use special meta files that contain the URL of the server and the path of the actual file on the server</a:t>
            </a:r>
          </a:p>
          <a:p>
            <a:r>
              <a:rPr lang="en-US" dirty="0" err="1"/>
              <a:t>utils</a:t>
            </a:r>
            <a:r>
              <a:rPr lang="en-US" dirty="0"/>
              <a:t>/</a:t>
            </a:r>
            <a:r>
              <a:rPr lang="en-US" dirty="0" err="1"/>
              <a:t>CreateTazerFiles.py</a:t>
            </a:r>
            <a:r>
              <a:rPr lang="en-US" dirty="0"/>
              <a:t> can help create these files for all files in a directory</a:t>
            </a:r>
          </a:p>
          <a:p>
            <a:r>
              <a:rPr lang="en-US" dirty="0"/>
              <a:t>(we should still be in &lt;</a:t>
            </a:r>
            <a:r>
              <a:rPr lang="en-US" dirty="0" err="1"/>
              <a:t>tazer</a:t>
            </a:r>
            <a:r>
              <a:rPr lang="en-US" dirty="0"/>
              <a:t> </a:t>
            </a:r>
            <a:r>
              <a:rPr lang="en-US" dirty="0" err="1"/>
              <a:t>dir</a:t>
            </a:r>
            <a:r>
              <a:rPr lang="en-US" dirty="0"/>
              <a:t>&gt;/tutorial )</a:t>
            </a:r>
          </a:p>
          <a:p>
            <a:r>
              <a:rPr lang="en-US" b="1" i="1" dirty="0"/>
              <a:t>python3 ../</a:t>
            </a:r>
            <a:r>
              <a:rPr lang="en-US" b="1" i="1" dirty="0" err="1"/>
              <a:t>utils</a:t>
            </a:r>
            <a:r>
              <a:rPr lang="en-US" b="1" i="1" dirty="0"/>
              <a:t>/</a:t>
            </a:r>
            <a:r>
              <a:rPr lang="en-US" b="1" i="1" dirty="0" err="1"/>
              <a:t>CreateTazerFiles.py</a:t>
            </a:r>
            <a:r>
              <a:rPr lang="en-US" b="1" i="1" dirty="0"/>
              <a:t> --path=../</a:t>
            </a:r>
            <a:r>
              <a:rPr lang="en-US" b="1" i="1" dirty="0" err="1"/>
              <a:t>src</a:t>
            </a:r>
            <a:r>
              <a:rPr lang="en-US" b="1" i="1" dirty="0"/>
              <a:t> --server="localhost:5001" --</a:t>
            </a:r>
            <a:r>
              <a:rPr lang="en-US" b="1" i="1" dirty="0" err="1"/>
              <a:t>serverroot</a:t>
            </a:r>
            <a:r>
              <a:rPr lang="en-US" b="1" i="1" dirty="0"/>
              <a:t>=`</a:t>
            </a:r>
            <a:r>
              <a:rPr lang="en-US" b="1" i="1" dirty="0" err="1"/>
              <a:t>pwd</a:t>
            </a:r>
            <a:r>
              <a:rPr lang="en-US" b="1" i="1" dirty="0"/>
              <a:t>`/../</a:t>
            </a:r>
            <a:r>
              <a:rPr lang="en-US" b="1" i="1" dirty="0" err="1"/>
              <a:t>src</a:t>
            </a:r>
            <a:endParaRPr lang="en-US" b="1" i="1" dirty="0"/>
          </a:p>
          <a:p>
            <a:pPr lvl="1"/>
            <a:r>
              <a:rPr lang="en-US" dirty="0"/>
              <a:t>We will create </a:t>
            </a:r>
            <a:r>
              <a:rPr lang="en-US" dirty="0" err="1"/>
              <a:t>tazer</a:t>
            </a:r>
            <a:r>
              <a:rPr lang="en-US" dirty="0"/>
              <a:t> files for all the </a:t>
            </a:r>
            <a:r>
              <a:rPr lang="en-US" dirty="0" err="1"/>
              <a:t>tazer</a:t>
            </a:r>
            <a:r>
              <a:rPr lang="en-US" dirty="0"/>
              <a:t> source files</a:t>
            </a:r>
          </a:p>
          <a:p>
            <a:pPr lvl="1"/>
            <a:r>
              <a:rPr lang="en-US" dirty="0"/>
              <a:t>We supply the server </a:t>
            </a:r>
            <a:r>
              <a:rPr lang="en-US" dirty="0" err="1"/>
              <a:t>url</a:t>
            </a:r>
            <a:r>
              <a:rPr lang="en-US" dirty="0"/>
              <a:t> -- “localhost:5001”</a:t>
            </a:r>
          </a:p>
          <a:p>
            <a:pPr lvl="1"/>
            <a:r>
              <a:rPr lang="en-US" dirty="0"/>
              <a:t>Path of the actual files on the server -- `</a:t>
            </a:r>
            <a:r>
              <a:rPr lang="en-US" dirty="0" err="1"/>
              <a:t>pwd</a:t>
            </a:r>
            <a:r>
              <a:rPr lang="en-US" dirty="0"/>
              <a:t>`/../</a:t>
            </a:r>
            <a:r>
              <a:rPr lang="en-US" dirty="0" err="1"/>
              <a:t>src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This is the absolute location, but we can also provide the location relative to </a:t>
            </a:r>
            <a:r>
              <a:rPr lang="en-US" dirty="0" err="1"/>
              <a:t>dir</a:t>
            </a:r>
            <a:r>
              <a:rPr lang="en-US" dirty="0"/>
              <a:t> server was launched</a:t>
            </a:r>
          </a:p>
          <a:p>
            <a:r>
              <a:rPr lang="en-US" dirty="0"/>
              <a:t>Places files in “</a:t>
            </a:r>
            <a:r>
              <a:rPr lang="en-US" dirty="0" err="1"/>
              <a:t>tazer</a:t>
            </a:r>
            <a:r>
              <a:rPr lang="en-US" dirty="0"/>
              <a:t>” </a:t>
            </a:r>
            <a:r>
              <a:rPr lang="en-US" dirty="0" err="1"/>
              <a:t>dir</a:t>
            </a:r>
            <a:r>
              <a:rPr lang="en-US" dirty="0"/>
              <a:t> in current </a:t>
            </a:r>
            <a:r>
              <a:rPr lang="en-US" dirty="0" err="1"/>
              <a:t>dirrectory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6E91B2-9617-6B49-B1D6-B9EE4C32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1484B9-87F3-2D43-99CF-0F1D4FB8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Closer look ”</a:t>
            </a:r>
            <a:r>
              <a:rPr lang="en-US" dirty="0" err="1"/>
              <a:t>TAZeR</a:t>
            </a:r>
            <a:r>
              <a:rPr lang="en-US" dirty="0"/>
              <a:t>”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CB5C2-C520-BC43-8BF7-371B30E0D53A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**Note** format will likely change in near future</a:t>
            </a:r>
          </a:p>
          <a:p>
            <a:r>
              <a:rPr lang="en-US" dirty="0"/>
              <a:t>&lt;server address&gt;:&lt;server port&gt;:&lt;reserved&gt;:&lt;reserved&gt;:&lt;reserved&gt;:&lt;block size&gt;:&lt;file path on server&gt;|&lt;server2 address&gt;…</a:t>
            </a:r>
          </a:p>
          <a:p>
            <a:r>
              <a:rPr lang="en-US" dirty="0"/>
              <a:t>localhost:5001:0:0:0:1048576:/home/</a:t>
            </a:r>
            <a:r>
              <a:rPr lang="en-US" dirty="0" err="1"/>
              <a:t>rfriese</a:t>
            </a:r>
            <a:r>
              <a:rPr lang="en-US" dirty="0"/>
              <a:t>/</a:t>
            </a:r>
            <a:r>
              <a:rPr lang="en-US" dirty="0" err="1"/>
              <a:t>tazer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CMakeLists.txt</a:t>
            </a:r>
            <a:r>
              <a:rPr lang="en-US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01392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C349C1-A3AB-1F44-AC6C-556AA6A3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0B7660-043F-0848-BF3D-F73809BF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using </a:t>
            </a:r>
            <a:r>
              <a:rPr lang="en-US" dirty="0" err="1"/>
              <a:t>TAZeR</a:t>
            </a:r>
            <a:r>
              <a:rPr lang="en-US" dirty="0"/>
              <a:t> files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7FC51-7438-CB42-9299-2254B50DF2A1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b="1" i="1" dirty="0"/>
              <a:t>time python3 </a:t>
            </a:r>
            <a:r>
              <a:rPr lang="en-US" b="1" i="1" dirty="0" err="1"/>
              <a:t>CountFileSizes.py</a:t>
            </a:r>
            <a:r>
              <a:rPr lang="en-US" b="1" i="1" dirty="0"/>
              <a:t> --path=</a:t>
            </a:r>
            <a:r>
              <a:rPr lang="en-US" b="1" i="1" dirty="0" err="1"/>
              <a:t>tazer</a:t>
            </a:r>
            <a:r>
              <a:rPr lang="en-US" b="1" i="1" dirty="0"/>
              <a:t>/</a:t>
            </a:r>
            <a:r>
              <a:rPr lang="en-US" b="1" i="1" dirty="0" err="1"/>
              <a:t>src</a:t>
            </a:r>
            <a:endParaRPr lang="en-US" b="1" i="1" dirty="0"/>
          </a:p>
          <a:p>
            <a:endParaRPr lang="en-US" dirty="0"/>
          </a:p>
          <a:p>
            <a:r>
              <a:rPr lang="en-US" dirty="0"/>
              <a:t>Invoked this way will just count the size of the </a:t>
            </a:r>
            <a:r>
              <a:rPr lang="en-US" dirty="0" err="1"/>
              <a:t>TAZeR</a:t>
            </a:r>
            <a:r>
              <a:rPr lang="en-US" dirty="0"/>
              <a:t> metafiles</a:t>
            </a:r>
          </a:p>
          <a:p>
            <a:pPr lvl="1"/>
            <a:r>
              <a:rPr lang="en-US" dirty="0"/>
              <a:t>i.e. we wont actually call out to the server</a:t>
            </a:r>
          </a:p>
          <a:p>
            <a:endParaRPr lang="en-US" dirty="0"/>
          </a:p>
          <a:p>
            <a:r>
              <a:rPr lang="en-US" dirty="0"/>
              <a:t>To use </a:t>
            </a:r>
            <a:r>
              <a:rPr lang="en-US" dirty="0" err="1"/>
              <a:t>TAZeR</a:t>
            </a:r>
            <a:r>
              <a:rPr lang="en-US" dirty="0"/>
              <a:t> we simply preload the client library (to intercept </a:t>
            </a:r>
            <a:r>
              <a:rPr lang="en-US" dirty="0" err="1"/>
              <a:t>posix</a:t>
            </a:r>
            <a:r>
              <a:rPr lang="en-US" dirty="0"/>
              <a:t> calls)</a:t>
            </a:r>
          </a:p>
          <a:p>
            <a:r>
              <a:rPr lang="en-US" b="1" i="1" dirty="0"/>
              <a:t>time LD_PRELOAD=../MYINSTALL/lib/</a:t>
            </a:r>
            <a:r>
              <a:rPr lang="en-US" b="1" i="1" dirty="0" err="1"/>
              <a:t>libclient.so</a:t>
            </a:r>
            <a:r>
              <a:rPr lang="en-US" b="1" i="1" dirty="0"/>
              <a:t> python3 </a:t>
            </a:r>
            <a:r>
              <a:rPr lang="en-US" b="1" i="1" dirty="0" err="1"/>
              <a:t>CountFileSizes.py</a:t>
            </a:r>
            <a:r>
              <a:rPr lang="en-US" b="1" i="1" dirty="0"/>
              <a:t> --path=</a:t>
            </a:r>
            <a:r>
              <a:rPr lang="en-US" b="1" i="1" dirty="0" err="1"/>
              <a:t>tazer</a:t>
            </a:r>
            <a:r>
              <a:rPr lang="en-US" b="1" i="1" dirty="0"/>
              <a:t>/</a:t>
            </a:r>
            <a:r>
              <a:rPr lang="en-US" b="1" i="1" dirty="0" err="1"/>
              <a:t>src</a:t>
            </a:r>
            <a:endParaRPr lang="en-US" b="1" i="1" dirty="0"/>
          </a:p>
          <a:p>
            <a:r>
              <a:rPr lang="en-US" dirty="0"/>
              <a:t>This client only uses a private memory cache </a:t>
            </a:r>
            <a:br>
              <a:rPr lang="en-US" dirty="0"/>
            </a:br>
            <a:r>
              <a:rPr lang="en-US" dirty="0"/>
              <a:t>which persists as long as the task</a:t>
            </a:r>
          </a:p>
          <a:p>
            <a:pPr lvl="1"/>
            <a:r>
              <a:rPr lang="en-US" dirty="0"/>
              <a:t>Default cache size is 64MB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B80BDC-1D9F-D847-85B9-F51293E79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112664-FF6D-AE46-82A2-9FBCDE6FB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Client Side Cache – data store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E42A1-9CB7-C747-A5F0-6F020AEC7C17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b="1" i="1" dirty="0" err="1"/>
              <a:t>mkdir</a:t>
            </a:r>
            <a:r>
              <a:rPr lang="en-US" b="1" i="1" dirty="0"/>
              <a:t> </a:t>
            </a:r>
            <a:r>
              <a:rPr lang="en-US" b="1" i="1" dirty="0" err="1"/>
              <a:t>tazer_cache</a:t>
            </a:r>
            <a:endParaRPr lang="en-US" b="1" i="1" dirty="0"/>
          </a:p>
          <a:p>
            <a:r>
              <a:rPr lang="en-US" b="1" i="1" dirty="0"/>
              <a:t>ln –s `</a:t>
            </a:r>
            <a:r>
              <a:rPr lang="en-US" b="1" i="1" dirty="0" err="1"/>
              <a:t>pwd</a:t>
            </a:r>
            <a:r>
              <a:rPr lang="en-US" b="1" i="1" dirty="0"/>
              <a:t>`/</a:t>
            </a:r>
            <a:r>
              <a:rPr lang="en-US" b="1" i="1" dirty="0" err="1"/>
              <a:t>tazer_cache</a:t>
            </a:r>
            <a:r>
              <a:rPr lang="en-US" b="1" i="1" dirty="0"/>
              <a:t> /</a:t>
            </a:r>
            <a:r>
              <a:rPr lang="en-US" b="1" i="1" dirty="0" err="1"/>
              <a:t>tmp</a:t>
            </a:r>
            <a:r>
              <a:rPr lang="en-US" b="1" i="1" dirty="0"/>
              <a:t>/</a:t>
            </a:r>
            <a:r>
              <a:rPr lang="en-US" b="1" i="1" dirty="0" err="1"/>
              <a:t>tazer$USER</a:t>
            </a:r>
            <a:endParaRPr lang="en-US" b="1" i="1" dirty="0"/>
          </a:p>
          <a:p>
            <a:r>
              <a:rPr lang="en-US" dirty="0"/>
              <a:t>We first make a directory for our cluster-wide file cache</a:t>
            </a:r>
          </a:p>
          <a:p>
            <a:pPr lvl="1"/>
            <a:r>
              <a:rPr lang="en-US" dirty="0"/>
              <a:t>Currently we symbolically link this directory to </a:t>
            </a:r>
            <a:r>
              <a:rPr lang="en-US" i="1" dirty="0"/>
              <a:t>/</a:t>
            </a:r>
            <a:r>
              <a:rPr lang="en-US" i="1" dirty="0" err="1"/>
              <a:t>tmp</a:t>
            </a:r>
            <a:r>
              <a:rPr lang="en-US" i="1" dirty="0"/>
              <a:t>/$USER</a:t>
            </a:r>
          </a:p>
          <a:p>
            <a:pPr lvl="1"/>
            <a:r>
              <a:rPr lang="en-US" dirty="0"/>
              <a:t>We will provide an environment variable to specify the location of the cache</a:t>
            </a:r>
          </a:p>
          <a:p>
            <a:r>
              <a:rPr lang="en-US" dirty="0"/>
              <a:t>Node-wide shared memory cache are created in /dev/</a:t>
            </a:r>
            <a:r>
              <a:rPr lang="en-US" dirty="0" err="1"/>
              <a:t>shm</a:t>
            </a:r>
            <a:r>
              <a:rPr lang="en-US" dirty="0"/>
              <a:t>/</a:t>
            </a:r>
            <a:r>
              <a:rPr lang="en-US" dirty="0" err="1"/>
              <a:t>tazer</a:t>
            </a:r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72316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NNL_Option_4">
  <a:themeElements>
    <a:clrScheme name="PNNL">
      <a:dk1>
        <a:srgbClr val="616265"/>
      </a:dk1>
      <a:lt1>
        <a:srgbClr val="FFFFFF"/>
      </a:lt1>
      <a:dk2>
        <a:srgbClr val="D77600"/>
      </a:dk2>
      <a:lt2>
        <a:srgbClr val="B3B3B3"/>
      </a:lt2>
      <a:accent1>
        <a:srgbClr val="A63F1E"/>
      </a:accent1>
      <a:accent2>
        <a:srgbClr val="191C1F"/>
      </a:accent2>
      <a:accent3>
        <a:srgbClr val="F4AA00"/>
      </a:accent3>
      <a:accent4>
        <a:srgbClr val="007836"/>
      </a:accent4>
      <a:accent5>
        <a:srgbClr val="C10435"/>
      </a:accent5>
      <a:accent6>
        <a:srgbClr val="00338E"/>
      </a:accent6>
      <a:hlink>
        <a:srgbClr val="003698"/>
      </a:hlink>
      <a:folHlink>
        <a:srgbClr val="8A0752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NL_12.potx" id="{E553E2CD-AA7F-49B9-A987-C6A52DC6C25A}" vid="{FD99B56B-0D12-4418-B31A-26C697DB20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PNNL_Option_4</Template>
  <TotalTime>1584</TotalTime>
  <Words>754</Words>
  <Application>Microsoft Macintosh PowerPoint</Application>
  <PresentationFormat>Custom</PresentationFormat>
  <Paragraphs>90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PNNL_Option_4</vt:lpstr>
      <vt:lpstr>TAZeR: Brief Tutorial</vt:lpstr>
      <vt:lpstr>Github</vt:lpstr>
      <vt:lpstr>Building</vt:lpstr>
      <vt:lpstr>Sample Tutorial</vt:lpstr>
      <vt:lpstr>Tutorial – TAZeR server</vt:lpstr>
      <vt:lpstr>Tutorial – create ”TAZeR”  files</vt:lpstr>
      <vt:lpstr>Closer look ”TAZeR” file</vt:lpstr>
      <vt:lpstr>Run using TAZeR files</vt:lpstr>
      <vt:lpstr>Persistent Client Side Cache – data store</vt:lpstr>
      <vt:lpstr>Persistent Client Side Cache</vt:lpstr>
      <vt:lpstr>One more time…</vt:lpstr>
      <vt:lpstr>cleanup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Friese, Ryan D</dc:creator>
  <cp:lastModifiedBy>Friese, Ryan D</cp:lastModifiedBy>
  <cp:revision>13</cp:revision>
  <dcterms:created xsi:type="dcterms:W3CDTF">2019-11-29T20:49:19Z</dcterms:created>
  <dcterms:modified xsi:type="dcterms:W3CDTF">2019-11-30T23:21:28Z</dcterms:modified>
</cp:coreProperties>
</file>