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3" r:id="rId11"/>
    <p:sldId id="271" r:id="rId12"/>
    <p:sldId id="272" r:id="rId13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BE0F34"/>
    <a:srgbClr val="820150"/>
    <a:srgbClr val="502D7F"/>
    <a:srgbClr val="00338E"/>
    <a:srgbClr val="0081AB"/>
    <a:srgbClr val="758F9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08" autoAdjust="0"/>
    <p:restoredTop sz="84767"/>
  </p:normalViewPr>
  <p:slideViewPr>
    <p:cSldViewPr snapToGrid="0" snapToObjects="1">
      <p:cViewPr varScale="1">
        <p:scale>
          <a:sx n="78" d="100"/>
          <a:sy n="78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Abstract Data Visualization – Stock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November 29, 2019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11/29/19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11/29/19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11/29/19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11/29/19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11/29/19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11/29/19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11/29/19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nnl/tazer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November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80BDC-1D9F-D847-85B9-F51293E7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12664-FF6D-AE46-82A2-9FBCDE6F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Client Side Cache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E42A1-9CB7-C747-A5F0-6F020AEC7C17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b="1" i="1" dirty="0"/>
              <a:t>time TAZER_SHARED_MEM_CACHE=1\ TAZER_SHARED_MEM_CACHE_SIZE=$((128*1024*1024)) \ TAZER_BOUNDED_FILELOCK_CACHE=1 \ TAZER_BOUNDED_FILELOCK_CACHE_SIZE=$((1*1024*1024*1024)) \ LD_PRELOAD=../build/</a:t>
            </a:r>
            <a:r>
              <a:rPr lang="en-US" b="1" i="1" dirty="0" err="1"/>
              <a:t>src</a:t>
            </a:r>
            <a:r>
              <a:rPr lang="en-US" b="1" i="1" dirty="0"/>
              <a:t>/client/</a:t>
            </a:r>
            <a:r>
              <a:rPr lang="en-US" b="1" i="1" dirty="0" err="1"/>
              <a:t>libclient.so</a:t>
            </a:r>
            <a:r>
              <a:rPr lang="en-US" b="1" i="1" dirty="0"/>
              <a:t> python3 </a:t>
            </a:r>
            <a:r>
              <a:rPr lang="en-US" b="1" i="1" dirty="0" err="1"/>
              <a:t>CountFileSizes.py</a:t>
            </a:r>
            <a:r>
              <a:rPr lang="en-US" b="1" i="1" dirty="0"/>
              <a:t> --path=</a:t>
            </a:r>
            <a:r>
              <a:rPr lang="en-US" b="1" i="1" dirty="0" err="1"/>
              <a:t>tazer</a:t>
            </a:r>
            <a:r>
              <a:rPr lang="en-US" b="1" i="1" dirty="0"/>
              <a:t>/</a:t>
            </a:r>
            <a:r>
              <a:rPr lang="en-US" b="1" i="1" dirty="0" err="1"/>
              <a:t>src</a:t>
            </a:r>
            <a:endParaRPr lang="en-US" b="1" i="1" dirty="0"/>
          </a:p>
          <a:p>
            <a:r>
              <a:rPr lang="en-US" dirty="0"/>
              <a:t>We enable two persistent caches</a:t>
            </a:r>
          </a:p>
          <a:p>
            <a:pPr lvl="1"/>
            <a:r>
              <a:rPr lang="en-US" dirty="0"/>
              <a:t>Bounded memory (node-wide) shared cache</a:t>
            </a:r>
            <a:br>
              <a:rPr lang="en-US" dirty="0"/>
            </a:br>
            <a:r>
              <a:rPr lang="en-US" dirty="0"/>
              <a:t>(size=128MB, set based on system memory)</a:t>
            </a:r>
          </a:p>
          <a:p>
            <a:pPr lvl="1"/>
            <a:r>
              <a:rPr lang="en-US" dirty="0"/>
              <a:t>Bounded filesystem (cluster-wide) shared cache</a:t>
            </a:r>
            <a:br>
              <a:rPr lang="en-US" dirty="0"/>
            </a:br>
            <a:r>
              <a:rPr lang="en-US" dirty="0"/>
              <a:t>(size=1GB, set based on system disk space)</a:t>
            </a:r>
          </a:p>
          <a:p>
            <a:r>
              <a:rPr lang="en-US" dirty="0"/>
              <a:t>Data must first be brought in from the “remote”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0F422-09C6-6240-9FA9-3B1ACD5D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066EC3-277E-C248-8674-7857E3E2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time…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B423F-18E6-7645-AF5E-12D679253F4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b="1" i="1" dirty="0"/>
              <a:t>time TAZER_SHARED_MEM_CACHE=1\ TAZER_SHARED_MEM_CACHE_SIZE=$((128*1024*1024)) \ TAZER_BOUNDED_FILELOCK_CACHE=1 \ TAZER_BOUNDED_FILELOCK_CACHE_SIZE=$((1*1024*1024*1024)) \ LD_PRELOAD=../build/</a:t>
            </a:r>
            <a:r>
              <a:rPr lang="en-US" b="1" i="1" dirty="0" err="1"/>
              <a:t>src</a:t>
            </a:r>
            <a:r>
              <a:rPr lang="en-US" b="1" i="1" dirty="0"/>
              <a:t>/client/</a:t>
            </a:r>
            <a:r>
              <a:rPr lang="en-US" b="1" i="1" dirty="0" err="1"/>
              <a:t>libclient.so</a:t>
            </a:r>
            <a:r>
              <a:rPr lang="en-US" b="1" i="1" dirty="0"/>
              <a:t> python3 </a:t>
            </a:r>
            <a:r>
              <a:rPr lang="en-US" b="1" i="1" dirty="0" err="1"/>
              <a:t>CountFileSizes.py</a:t>
            </a:r>
            <a:r>
              <a:rPr lang="en-US" b="1" i="1" dirty="0"/>
              <a:t> --path=</a:t>
            </a:r>
            <a:r>
              <a:rPr lang="en-US" b="1" i="1" dirty="0" err="1"/>
              <a:t>tazer</a:t>
            </a:r>
            <a:r>
              <a:rPr lang="en-US" b="1" i="1" dirty="0"/>
              <a:t>/</a:t>
            </a:r>
            <a:r>
              <a:rPr lang="en-US" b="1" i="1" dirty="0" err="1"/>
              <a:t>src</a:t>
            </a:r>
            <a:endParaRPr lang="en-US" b="1" i="1" dirty="0"/>
          </a:p>
          <a:p>
            <a:r>
              <a:rPr lang="en-US" dirty="0"/>
              <a:t>This time our requests hit in the ”local” caches where our data has been staged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6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FAA52-B586-0645-A53F-BCBB2788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8FAD3-7D67-EC44-B3E9-F41265AE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AB42F-C9D2-334F-A0D2-3605555B8318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rm /dev/</a:t>
            </a:r>
            <a:r>
              <a:rPr lang="en-US" dirty="0" err="1"/>
              <a:t>shm</a:t>
            </a:r>
            <a:r>
              <a:rPr lang="en-US" dirty="0"/>
              <a:t>/</a:t>
            </a:r>
            <a:r>
              <a:rPr lang="en-US" dirty="0" err="1"/>
              <a:t>tazer</a:t>
            </a:r>
            <a:r>
              <a:rPr lang="en-US" dirty="0"/>
              <a:t>*</a:t>
            </a:r>
          </a:p>
          <a:p>
            <a:r>
              <a:rPr lang="en-US" dirty="0"/>
              <a:t>rm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tazer</a:t>
            </a:r>
            <a:r>
              <a:rPr lang="en-US" dirty="0"/>
              <a:t>*</a:t>
            </a:r>
          </a:p>
          <a:p>
            <a:endParaRPr lang="en-US" dirty="0"/>
          </a:p>
          <a:p>
            <a:r>
              <a:rPr lang="en-US" dirty="0"/>
              <a:t>These will remove any currently stored caches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0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https://github.com/pnnl/tazer</a:t>
            </a:r>
            <a:endParaRPr lang="en-US" dirty="0"/>
          </a:p>
          <a:p>
            <a:endParaRPr lang="en-US" dirty="0"/>
          </a:p>
          <a:p>
            <a:r>
              <a:rPr lang="en-US" b="1" i="1" dirty="0"/>
              <a:t>git clone </a:t>
            </a:r>
            <a:r>
              <a:rPr lang="en-US" b="1" i="1" dirty="0" err="1"/>
              <a:t>git@github.com:pnnl</a:t>
            </a:r>
            <a:r>
              <a:rPr lang="en-US" b="1" i="1" dirty="0"/>
              <a:t>/</a:t>
            </a:r>
            <a:r>
              <a:rPr lang="en-US" b="1" i="1" dirty="0" err="1"/>
              <a:t>tazer.git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004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B00B09-1C98-A94F-9D37-C9E1C27A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A58C5C-220A-FF41-834E-9F09577B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0F7ED-438E-C044-8D01-537D11FB04F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Requires </a:t>
            </a:r>
            <a:r>
              <a:rPr lang="en-US" dirty="0" err="1"/>
              <a:t>c++</a:t>
            </a:r>
            <a:r>
              <a:rPr lang="en-US" dirty="0"/>
              <a:t>14 (tested with GNU)</a:t>
            </a:r>
          </a:p>
          <a:p>
            <a:endParaRPr lang="en-US" dirty="0"/>
          </a:p>
          <a:p>
            <a:r>
              <a:rPr lang="en-US" b="1" i="1" dirty="0"/>
              <a:t>cd </a:t>
            </a:r>
            <a:r>
              <a:rPr lang="en-US" b="1" i="1" dirty="0" err="1"/>
              <a:t>tazer</a:t>
            </a:r>
            <a:endParaRPr lang="en-US" b="1" i="1" dirty="0"/>
          </a:p>
          <a:p>
            <a:r>
              <a:rPr lang="en-US" b="1" i="1" dirty="0" err="1"/>
              <a:t>mkdir</a:t>
            </a:r>
            <a:r>
              <a:rPr lang="en-US" b="1" i="1" dirty="0"/>
              <a:t> build &amp;&amp; cd build</a:t>
            </a:r>
          </a:p>
          <a:p>
            <a:r>
              <a:rPr lang="en-US" b="1" i="1" dirty="0" err="1"/>
              <a:t>cmake</a:t>
            </a:r>
            <a:r>
              <a:rPr lang="en-US" b="1" i="1" dirty="0"/>
              <a:t> -DCMAKE_INSTALL_PREFIX=../MYINSTALL</a:t>
            </a:r>
          </a:p>
          <a:p>
            <a:r>
              <a:rPr lang="en-US" b="1" i="1" dirty="0"/>
              <a:t>make install –j 4</a:t>
            </a:r>
          </a:p>
        </p:txBody>
      </p:sp>
    </p:spTree>
    <p:extLst>
      <p:ext uri="{BB962C8B-B14F-4D97-AF65-F5344CB8AC3E}">
        <p14:creationId xmlns:p14="http://schemas.microsoft.com/office/powerpoint/2010/main" val="17499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22B8F7-F6ED-064C-99F1-EE5B3167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42C3D6-B1C0-B741-83CA-6A733102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Tutorial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4A5E1-30D1-C842-9D8A-5420857BF19C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b="1" i="1" dirty="0"/>
              <a:t>cd ../ </a:t>
            </a:r>
            <a:r>
              <a:rPr lang="en-US" dirty="0"/>
              <a:t>#assuming still in build, this will put us in </a:t>
            </a:r>
            <a:r>
              <a:rPr lang="en-US" dirty="0" err="1"/>
              <a:t>tazer</a:t>
            </a:r>
            <a:r>
              <a:rPr lang="en-US" dirty="0"/>
              <a:t> root</a:t>
            </a:r>
          </a:p>
          <a:p>
            <a:r>
              <a:rPr lang="en-US" b="1" i="1" dirty="0"/>
              <a:t>cd tutorial</a:t>
            </a:r>
          </a:p>
          <a:p>
            <a:endParaRPr lang="en-US" dirty="0"/>
          </a:p>
          <a:p>
            <a:r>
              <a:rPr lang="en-US" dirty="0"/>
              <a:t>First run normally without </a:t>
            </a:r>
            <a:r>
              <a:rPr lang="en-US" dirty="0" err="1"/>
              <a:t>tazer</a:t>
            </a:r>
            <a:endParaRPr lang="en-US" dirty="0"/>
          </a:p>
          <a:p>
            <a:r>
              <a:rPr lang="en-US" b="1" i="1" dirty="0"/>
              <a:t>python3 </a:t>
            </a:r>
            <a:r>
              <a:rPr lang="en-US" b="1" i="1" dirty="0" err="1"/>
              <a:t>CountFileSizes.py</a:t>
            </a:r>
            <a:r>
              <a:rPr lang="en-US" b="1" i="1" dirty="0"/>
              <a:t> --path=../</a:t>
            </a:r>
            <a:r>
              <a:rPr lang="en-US" b="1" i="1" dirty="0" err="1"/>
              <a:t>src</a:t>
            </a:r>
            <a:endParaRPr lang="en-US" b="1" i="1" dirty="0"/>
          </a:p>
          <a:p>
            <a:pPr lvl="1"/>
            <a:r>
              <a:rPr lang="en-US" dirty="0"/>
              <a:t>This counts the size of each file in the supplied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1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CB495-86AF-1B48-A8D3-422A709E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A350F5-3915-8346-B7EE-0078482B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– </a:t>
            </a:r>
            <a:r>
              <a:rPr lang="en-US" dirty="0" err="1"/>
              <a:t>TAZeR</a:t>
            </a:r>
            <a:r>
              <a:rPr lang="en-US" dirty="0"/>
              <a:t>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AF6BA-BA71-7940-85AC-099E2E661233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We can run a </a:t>
            </a:r>
            <a:r>
              <a:rPr lang="en-US" dirty="0" err="1"/>
              <a:t>TAZeR</a:t>
            </a:r>
            <a:r>
              <a:rPr lang="en-US" dirty="0"/>
              <a:t> server locally</a:t>
            </a:r>
          </a:p>
          <a:p>
            <a:r>
              <a:rPr lang="en-US" dirty="0"/>
              <a:t>open a new terminal (or screen/</a:t>
            </a:r>
            <a:r>
              <a:rPr lang="en-US" dirty="0" err="1"/>
              <a:t>tmux</a:t>
            </a:r>
            <a:r>
              <a:rPr lang="en-US" dirty="0"/>
              <a:t>)</a:t>
            </a:r>
          </a:p>
          <a:p>
            <a:r>
              <a:rPr lang="en-US" dirty="0"/>
              <a:t>For sake of the tutorial we can launch the server from any directory</a:t>
            </a:r>
          </a:p>
          <a:p>
            <a:pPr lvl="1"/>
            <a:r>
              <a:rPr lang="en-US" dirty="0"/>
              <a:t>Typically want to start from the root directory of the data you want to serve</a:t>
            </a:r>
          </a:p>
          <a:p>
            <a:endParaRPr lang="en-US" dirty="0"/>
          </a:p>
          <a:p>
            <a:r>
              <a:rPr lang="en-US" b="1" i="1" dirty="0"/>
              <a:t>TAZER_SERVER_CACHE_SIZE=$((128*1024*1024)) \</a:t>
            </a:r>
            <a:br>
              <a:rPr lang="en-US" b="1" i="1" dirty="0"/>
            </a:br>
            <a:r>
              <a:rPr lang="en-US" b="1" i="1" dirty="0"/>
              <a:t>&lt;</a:t>
            </a:r>
            <a:r>
              <a:rPr lang="en-US" b="1" i="1" dirty="0" err="1"/>
              <a:t>tazer</a:t>
            </a:r>
            <a:r>
              <a:rPr lang="en-US" b="1" i="1" dirty="0"/>
              <a:t> </a:t>
            </a:r>
            <a:r>
              <a:rPr lang="en-US" b="1" i="1" dirty="0" err="1"/>
              <a:t>dir</a:t>
            </a:r>
            <a:r>
              <a:rPr lang="en-US" b="1" i="1" dirty="0"/>
              <a:t>&gt;/MYINSTALL/bin/server 5001</a:t>
            </a:r>
          </a:p>
          <a:p>
            <a:endParaRPr lang="en-US" dirty="0"/>
          </a:p>
          <a:p>
            <a:r>
              <a:rPr lang="en-US" dirty="0"/>
              <a:t>Note cache size is only 128MB in this example (running on my laptop)</a:t>
            </a:r>
          </a:p>
          <a:p>
            <a:pPr lvl="1"/>
            <a:r>
              <a:rPr lang="en-US" dirty="0"/>
              <a:t>Set appropriately based on system memory</a:t>
            </a:r>
          </a:p>
          <a:p>
            <a:r>
              <a:rPr lang="en-US" dirty="0"/>
              <a:t>Can provide which port to attach to, default is 6023 (set in </a:t>
            </a:r>
            <a:r>
              <a:rPr lang="en-US" dirty="0" err="1"/>
              <a:t>Config.h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8BF5B3-ABF4-6743-940C-A2B78482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8BDB1E-DBBF-9346-A874-3FDEC80C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– create ”</a:t>
            </a:r>
            <a:r>
              <a:rPr lang="en-US" dirty="0" err="1"/>
              <a:t>TAZeR</a:t>
            </a:r>
            <a:r>
              <a:rPr lang="en-US" dirty="0"/>
              <a:t>” 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18D88-964E-7047-AAF6-36C50A881C96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Essentially the only change required by a user is changing the input files</a:t>
            </a:r>
          </a:p>
          <a:p>
            <a:pPr lvl="1"/>
            <a:r>
              <a:rPr lang="en-US" dirty="0"/>
              <a:t>We use special meta files that contain the URL of the server and the path of the actual file on the server</a:t>
            </a:r>
          </a:p>
          <a:p>
            <a:r>
              <a:rPr lang="en-US" dirty="0" err="1"/>
              <a:t>utils</a:t>
            </a:r>
            <a:r>
              <a:rPr lang="en-US" dirty="0"/>
              <a:t>/</a:t>
            </a:r>
            <a:r>
              <a:rPr lang="en-US" dirty="0" err="1"/>
              <a:t>CreateTazerFiles.py</a:t>
            </a:r>
            <a:r>
              <a:rPr lang="en-US" dirty="0"/>
              <a:t> can help create these files for all files in a directory</a:t>
            </a:r>
          </a:p>
          <a:p>
            <a:r>
              <a:rPr lang="en-US" dirty="0"/>
              <a:t>(we should still be in &lt;</a:t>
            </a:r>
            <a:r>
              <a:rPr lang="en-US" dirty="0" err="1"/>
              <a:t>tazer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&gt;/tutorial )</a:t>
            </a:r>
          </a:p>
          <a:p>
            <a:r>
              <a:rPr lang="en-US" b="1" i="1" dirty="0"/>
              <a:t>python3 ../</a:t>
            </a:r>
            <a:r>
              <a:rPr lang="en-US" b="1" i="1" dirty="0" err="1"/>
              <a:t>utils</a:t>
            </a:r>
            <a:r>
              <a:rPr lang="en-US" b="1" i="1" dirty="0"/>
              <a:t>/</a:t>
            </a:r>
            <a:r>
              <a:rPr lang="en-US" b="1" i="1" dirty="0" err="1"/>
              <a:t>CreateTazerFiles.py</a:t>
            </a:r>
            <a:r>
              <a:rPr lang="en-US" b="1" i="1" dirty="0"/>
              <a:t> --path=../</a:t>
            </a:r>
            <a:r>
              <a:rPr lang="en-US" b="1" i="1" dirty="0" err="1"/>
              <a:t>src</a:t>
            </a:r>
            <a:r>
              <a:rPr lang="en-US" b="1" i="1" dirty="0"/>
              <a:t> --server="localhost:5001" --</a:t>
            </a:r>
            <a:r>
              <a:rPr lang="en-US" b="1" i="1" dirty="0" err="1"/>
              <a:t>serverroot</a:t>
            </a:r>
            <a:r>
              <a:rPr lang="en-US" b="1" i="1" dirty="0"/>
              <a:t>=`</a:t>
            </a:r>
            <a:r>
              <a:rPr lang="en-US" b="1" i="1" dirty="0" err="1"/>
              <a:t>pwd</a:t>
            </a:r>
            <a:r>
              <a:rPr lang="en-US" b="1" i="1" dirty="0"/>
              <a:t>`/../</a:t>
            </a:r>
            <a:r>
              <a:rPr lang="en-US" b="1" i="1" dirty="0" err="1"/>
              <a:t>src</a:t>
            </a:r>
            <a:endParaRPr lang="en-US" b="1" i="1" dirty="0"/>
          </a:p>
          <a:p>
            <a:pPr lvl="1"/>
            <a:r>
              <a:rPr lang="en-US" dirty="0"/>
              <a:t>We will create </a:t>
            </a:r>
            <a:r>
              <a:rPr lang="en-US" dirty="0" err="1"/>
              <a:t>tazer</a:t>
            </a:r>
            <a:r>
              <a:rPr lang="en-US" dirty="0"/>
              <a:t> files for all the </a:t>
            </a:r>
            <a:r>
              <a:rPr lang="en-US" dirty="0" err="1"/>
              <a:t>tazer</a:t>
            </a:r>
            <a:r>
              <a:rPr lang="en-US" dirty="0"/>
              <a:t> source files</a:t>
            </a:r>
          </a:p>
          <a:p>
            <a:pPr lvl="1"/>
            <a:r>
              <a:rPr lang="en-US" dirty="0"/>
              <a:t>We supply the server </a:t>
            </a:r>
            <a:r>
              <a:rPr lang="en-US" dirty="0" err="1"/>
              <a:t>url</a:t>
            </a:r>
            <a:r>
              <a:rPr lang="en-US" dirty="0"/>
              <a:t> -- “localhost:5001”</a:t>
            </a:r>
          </a:p>
          <a:p>
            <a:pPr lvl="1"/>
            <a:r>
              <a:rPr lang="en-US" dirty="0"/>
              <a:t>Path of the actual files on the server -- `</a:t>
            </a:r>
            <a:r>
              <a:rPr lang="en-US" dirty="0" err="1"/>
              <a:t>pwd</a:t>
            </a:r>
            <a:r>
              <a:rPr lang="en-US" dirty="0"/>
              <a:t>`/../</a:t>
            </a:r>
            <a:r>
              <a:rPr lang="en-US" dirty="0" err="1"/>
              <a:t>src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This is the absolute location, but we can also provide the location relative to </a:t>
            </a:r>
            <a:r>
              <a:rPr lang="en-US" dirty="0" err="1"/>
              <a:t>dir</a:t>
            </a:r>
            <a:r>
              <a:rPr lang="en-US" dirty="0"/>
              <a:t> server was launched</a:t>
            </a:r>
          </a:p>
          <a:p>
            <a:r>
              <a:rPr lang="en-US" dirty="0"/>
              <a:t>Places files in “</a:t>
            </a:r>
            <a:r>
              <a:rPr lang="en-US" dirty="0" err="1"/>
              <a:t>tazer</a:t>
            </a:r>
            <a:r>
              <a:rPr lang="en-US" dirty="0"/>
              <a:t>” </a:t>
            </a:r>
            <a:r>
              <a:rPr lang="en-US" dirty="0" err="1"/>
              <a:t>dir</a:t>
            </a:r>
            <a:r>
              <a:rPr lang="en-US" dirty="0"/>
              <a:t> in current </a:t>
            </a:r>
            <a:r>
              <a:rPr lang="en-US" dirty="0" err="1"/>
              <a:t>dirrectory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E91B2-9617-6B49-B1D6-B9EE4C32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484B9-87F3-2D43-99CF-0F1D4FB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”</a:t>
            </a:r>
            <a:r>
              <a:rPr lang="en-US" dirty="0" err="1"/>
              <a:t>TAZeR</a:t>
            </a:r>
            <a:r>
              <a:rPr lang="en-US" dirty="0"/>
              <a:t>”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CB5C2-C520-BC43-8BF7-371B30E0D53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**Note** format will likely change in near future</a:t>
            </a:r>
          </a:p>
          <a:p>
            <a:r>
              <a:rPr lang="en-US" dirty="0"/>
              <a:t>&lt;server address&gt;:&lt;server port&gt;:&lt;reserved&gt;:&lt;reserved&gt;:&lt;reserved&gt;:&lt;block size&gt;:&lt;file path on server&gt;|&lt;server2 address&gt;…</a:t>
            </a:r>
          </a:p>
          <a:p>
            <a:r>
              <a:rPr lang="en-US" dirty="0"/>
              <a:t>localhost:5001:0:0:0:1048576:/home/</a:t>
            </a:r>
            <a:r>
              <a:rPr lang="en-US" dirty="0" err="1"/>
              <a:t>rfriese</a:t>
            </a:r>
            <a:r>
              <a:rPr lang="en-US" dirty="0"/>
              <a:t>/</a:t>
            </a:r>
            <a:r>
              <a:rPr lang="en-US" dirty="0" err="1"/>
              <a:t>tazer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CMakeLists.txt</a:t>
            </a:r>
            <a:r>
              <a:rPr lang="en-U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1392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C349C1-A3AB-1F44-AC6C-556AA6A3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0B7660-043F-0848-BF3D-F73809BF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using </a:t>
            </a:r>
            <a:r>
              <a:rPr lang="en-US" dirty="0" err="1"/>
              <a:t>TAZeR</a:t>
            </a:r>
            <a:r>
              <a:rPr lang="en-US" dirty="0"/>
              <a:t>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7FC51-7438-CB42-9299-2254B50DF2A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b="1" i="1" dirty="0"/>
              <a:t>time python3 </a:t>
            </a:r>
            <a:r>
              <a:rPr lang="en-US" b="1" i="1" dirty="0" err="1"/>
              <a:t>CountFileSizes.py</a:t>
            </a:r>
            <a:r>
              <a:rPr lang="en-US" b="1" i="1" dirty="0"/>
              <a:t> --path=</a:t>
            </a:r>
            <a:r>
              <a:rPr lang="en-US" b="1" i="1" dirty="0" err="1"/>
              <a:t>tazer</a:t>
            </a:r>
            <a:r>
              <a:rPr lang="en-US" b="1" i="1" dirty="0"/>
              <a:t>/</a:t>
            </a:r>
            <a:r>
              <a:rPr lang="en-US" b="1" i="1" dirty="0" err="1"/>
              <a:t>src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Invoked this way will just count the size of the </a:t>
            </a:r>
            <a:r>
              <a:rPr lang="en-US" dirty="0" err="1"/>
              <a:t>TAZeR</a:t>
            </a:r>
            <a:r>
              <a:rPr lang="en-US" dirty="0"/>
              <a:t> metafiles</a:t>
            </a:r>
          </a:p>
          <a:p>
            <a:pPr lvl="1"/>
            <a:r>
              <a:rPr lang="en-US" dirty="0"/>
              <a:t>i.e. we wont actually call out to the server</a:t>
            </a:r>
          </a:p>
          <a:p>
            <a:endParaRPr lang="en-US" dirty="0"/>
          </a:p>
          <a:p>
            <a:r>
              <a:rPr lang="en-US" dirty="0"/>
              <a:t>To use </a:t>
            </a:r>
            <a:r>
              <a:rPr lang="en-US" dirty="0" err="1"/>
              <a:t>TAZeR</a:t>
            </a:r>
            <a:r>
              <a:rPr lang="en-US" dirty="0"/>
              <a:t> we simply preload the client library (to intercept </a:t>
            </a:r>
            <a:r>
              <a:rPr lang="en-US" dirty="0" err="1"/>
              <a:t>posix</a:t>
            </a:r>
            <a:r>
              <a:rPr lang="en-US" dirty="0"/>
              <a:t> calls)</a:t>
            </a:r>
          </a:p>
          <a:p>
            <a:r>
              <a:rPr lang="en-US" b="1" i="1" dirty="0"/>
              <a:t>time LD_PRELOAD=../MYINSTALL/lib/</a:t>
            </a:r>
            <a:r>
              <a:rPr lang="en-US" b="1" i="1" dirty="0" err="1"/>
              <a:t>libclient.so</a:t>
            </a:r>
            <a:r>
              <a:rPr lang="en-US" b="1" i="1" dirty="0"/>
              <a:t> python3 </a:t>
            </a:r>
            <a:r>
              <a:rPr lang="en-US" b="1" i="1" dirty="0" err="1"/>
              <a:t>CountFileSizes.py</a:t>
            </a:r>
            <a:r>
              <a:rPr lang="en-US" b="1" i="1" dirty="0"/>
              <a:t> --path=</a:t>
            </a:r>
            <a:r>
              <a:rPr lang="en-US" b="1" i="1" dirty="0" err="1"/>
              <a:t>tazer</a:t>
            </a:r>
            <a:r>
              <a:rPr lang="en-US" b="1" i="1" dirty="0"/>
              <a:t>/</a:t>
            </a:r>
            <a:r>
              <a:rPr lang="en-US" b="1" i="1" dirty="0" err="1"/>
              <a:t>src</a:t>
            </a:r>
            <a:endParaRPr lang="en-US" b="1" i="1" dirty="0"/>
          </a:p>
          <a:p>
            <a:r>
              <a:rPr lang="en-US" dirty="0"/>
              <a:t>This client only uses a private memory cache </a:t>
            </a:r>
            <a:br>
              <a:rPr lang="en-US" dirty="0"/>
            </a:br>
            <a:r>
              <a:rPr lang="en-US" dirty="0"/>
              <a:t>which persists as long as the task</a:t>
            </a:r>
          </a:p>
          <a:p>
            <a:pPr lvl="1"/>
            <a:r>
              <a:rPr lang="en-US" dirty="0"/>
              <a:t>Default cache size is 64MB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80BDC-1D9F-D847-85B9-F51293E7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12664-FF6D-AE46-82A2-9FBCDE6F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Client Side Cache – data store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E42A1-9CB7-C747-A5F0-6F020AEC7C17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b="1" i="1" dirty="0" err="1"/>
              <a:t>mkdir</a:t>
            </a:r>
            <a:r>
              <a:rPr lang="en-US" b="1" i="1" dirty="0"/>
              <a:t> </a:t>
            </a:r>
            <a:r>
              <a:rPr lang="en-US" b="1" i="1" dirty="0" err="1"/>
              <a:t>tazer_cache</a:t>
            </a:r>
            <a:endParaRPr lang="en-US" b="1" i="1" dirty="0"/>
          </a:p>
          <a:p>
            <a:r>
              <a:rPr lang="en-US" b="1" i="1" dirty="0"/>
              <a:t>ln –s `</a:t>
            </a:r>
            <a:r>
              <a:rPr lang="en-US" b="1" i="1" dirty="0" err="1"/>
              <a:t>pwd</a:t>
            </a:r>
            <a:r>
              <a:rPr lang="en-US" b="1" i="1" dirty="0"/>
              <a:t>`/</a:t>
            </a:r>
            <a:r>
              <a:rPr lang="en-US" b="1" i="1" dirty="0" err="1"/>
              <a:t>tazer_cache</a:t>
            </a:r>
            <a:r>
              <a:rPr lang="en-US" b="1" i="1" dirty="0"/>
              <a:t> /</a:t>
            </a:r>
            <a:r>
              <a:rPr lang="en-US" b="1" i="1" dirty="0" err="1"/>
              <a:t>tmp</a:t>
            </a:r>
            <a:r>
              <a:rPr lang="en-US" b="1" i="1" dirty="0"/>
              <a:t>/</a:t>
            </a:r>
            <a:r>
              <a:rPr lang="en-US" b="1" i="1" dirty="0" err="1"/>
              <a:t>tazer$USER</a:t>
            </a:r>
            <a:endParaRPr lang="en-US" b="1" i="1" dirty="0"/>
          </a:p>
          <a:p>
            <a:r>
              <a:rPr lang="en-US" dirty="0"/>
              <a:t>We first make a directory for our cluster-wide file cache</a:t>
            </a:r>
          </a:p>
          <a:p>
            <a:pPr lvl="1"/>
            <a:r>
              <a:rPr lang="en-US" dirty="0"/>
              <a:t>Currently we symbolically link this directory to </a:t>
            </a:r>
            <a:r>
              <a:rPr lang="en-US" i="1" dirty="0"/>
              <a:t>/</a:t>
            </a:r>
            <a:r>
              <a:rPr lang="en-US" i="1" dirty="0" err="1"/>
              <a:t>tmp</a:t>
            </a:r>
            <a:r>
              <a:rPr lang="en-US" i="1" dirty="0"/>
              <a:t>/$USER</a:t>
            </a:r>
          </a:p>
          <a:p>
            <a:pPr lvl="1"/>
            <a:r>
              <a:rPr lang="en-US" dirty="0"/>
              <a:t>We will provide an environment variable to specify the location of the cache</a:t>
            </a:r>
          </a:p>
          <a:p>
            <a:r>
              <a:rPr lang="en-US" dirty="0"/>
              <a:t>Node-wide shared memory cache are created in /dev/</a:t>
            </a:r>
            <a:r>
              <a:rPr lang="en-US" dirty="0" err="1"/>
              <a:t>shm</a:t>
            </a:r>
            <a:r>
              <a:rPr lang="en-US" dirty="0"/>
              <a:t>/</a:t>
            </a:r>
            <a:r>
              <a:rPr lang="en-US" dirty="0" err="1"/>
              <a:t>tazer</a:t>
            </a: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231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12.potx" id="{E553E2CD-AA7F-49B9-A987-C6A52DC6C25A}" vid="{FD99B56B-0D12-4418-B31A-26C697DB20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PNNL_Option_4</Template>
  <TotalTime>1584</TotalTime>
  <Words>749</Words>
  <Application>Microsoft Macintosh PowerPoint</Application>
  <PresentationFormat>Custom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PNNL_Option_4</vt:lpstr>
      <vt:lpstr>PowerPoint Presentation</vt:lpstr>
      <vt:lpstr>Github</vt:lpstr>
      <vt:lpstr>Building</vt:lpstr>
      <vt:lpstr>Sample Tutorial</vt:lpstr>
      <vt:lpstr>Tutorial – TAZeR server</vt:lpstr>
      <vt:lpstr>Tutorial – create ”TAZeR”  files</vt:lpstr>
      <vt:lpstr>Closer look ”TAZeR” file</vt:lpstr>
      <vt:lpstr>Run using TAZeR files</vt:lpstr>
      <vt:lpstr>Persistent Client Side Cache – data store</vt:lpstr>
      <vt:lpstr>Persistent Client Side Cache</vt:lpstr>
      <vt:lpstr>One more time…</vt:lpstr>
      <vt:lpstr>cleanup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Friese, Ryan D</dc:creator>
  <cp:lastModifiedBy>Friese, Ryan D</cp:lastModifiedBy>
  <cp:revision>12</cp:revision>
  <dcterms:created xsi:type="dcterms:W3CDTF">2019-11-29T20:49:19Z</dcterms:created>
  <dcterms:modified xsi:type="dcterms:W3CDTF">2019-11-30T23:13:45Z</dcterms:modified>
</cp:coreProperties>
</file>