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60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27C1-66D9-4F3E-B058-D2A2B49359C8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E6BF-713E-4F42-8932-686FADAC1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27C1-66D9-4F3E-B058-D2A2B49359C8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E6BF-713E-4F42-8932-686FADAC1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27C1-66D9-4F3E-B058-D2A2B49359C8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E6BF-713E-4F42-8932-686FADAC1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27C1-66D9-4F3E-B058-D2A2B49359C8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E6BF-713E-4F42-8932-686FADAC1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27C1-66D9-4F3E-B058-D2A2B49359C8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E6BF-713E-4F42-8932-686FADAC1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27C1-66D9-4F3E-B058-D2A2B49359C8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E6BF-713E-4F42-8932-686FADAC1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27C1-66D9-4F3E-B058-D2A2B49359C8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E6BF-713E-4F42-8932-686FADAC1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27C1-66D9-4F3E-B058-D2A2B49359C8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E6BF-713E-4F42-8932-686FADAC1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27C1-66D9-4F3E-B058-D2A2B49359C8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E6BF-713E-4F42-8932-686FADAC1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27C1-66D9-4F3E-B058-D2A2B49359C8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E6BF-713E-4F42-8932-686FADAC1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27C1-66D9-4F3E-B058-D2A2B49359C8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E6BF-713E-4F42-8932-686FADAC1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727C1-66D9-4F3E-B058-D2A2B49359C8}" type="datetimeFigureOut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9E6BF-713E-4F42-8932-686FADAC12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om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0412" y="3327412"/>
            <a:ext cx="203175" cy="203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7376" y="3332350"/>
            <a:ext cx="96667" cy="1288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Hobo Std" pitchFamily="34" charset="0"/>
                <a:ea typeface="Kozuka Gothic Pro B" pitchFamily="34" charset="-128"/>
              </a:rPr>
              <a:t>e</a:t>
            </a:r>
            <a:endParaRPr lang="en-US" sz="10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Hobo Std" pitchFamily="34" charset="0"/>
              <a:ea typeface="Kozuka Gothic Pro B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Pacific Northwest Versions panel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Staff</cp:lastModifiedBy>
  <cp:revision>2</cp:revision>
  <dcterms:created xsi:type="dcterms:W3CDTF">2012-06-13T12:42:29Z</dcterms:created>
  <dcterms:modified xsi:type="dcterms:W3CDTF">2012-06-13T12:56:52Z</dcterms:modified>
</cp:coreProperties>
</file>