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306" r:id="rId3"/>
    <p:sldId id="32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259" r:id="rId29"/>
    <p:sldId id="332" r:id="rId30"/>
    <p:sldId id="333" r:id="rId31"/>
    <p:sldId id="335" r:id="rId32"/>
    <p:sldId id="334" r:id="rId33"/>
  </p:sldIdLst>
  <p:sldSz cx="9144000" cy="5143500" type="screen16x9"/>
  <p:notesSz cx="6858000" cy="9144000"/>
  <p:embeddedFontLst>
    <p:embeddedFont>
      <p:font typeface="Baloo 2" panose="020B0604020202020204" charset="0"/>
      <p:regular r:id="rId35"/>
      <p:bold r:id="rId36"/>
    </p:embeddedFont>
    <p:embeddedFont>
      <p:font typeface="Concert One" panose="020B0604020202020204" charset="0"/>
      <p:regular r:id="rId37"/>
    </p:embeddedFont>
    <p:embeddedFont>
      <p:font typeface="Teko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7B5920-CC19-4CD5-9034-8874B9A2847D}">
  <a:tblStyle styleId="{757B5920-CC19-4CD5-9034-8874B9A28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6" y="888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2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15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4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7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23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28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927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8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523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306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764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2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310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794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165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406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798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615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069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2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541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88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090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fc84f77b_0_16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fc84f77b_0_16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6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13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4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81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9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86fc84f77b_0_16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86fc84f77b_0_16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0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32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301" name="Google Shape;301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697475" y="57584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247705" y="335258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283402" y="335256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872239" y="159272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9"/>
          <p:cNvSpPr/>
          <p:nvPr/>
        </p:nvSpPr>
        <p:spPr>
          <a:xfrm>
            <a:off x="1110525" y="2864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474" name="Google Shape;474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01" name="Google Shape;501;p15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5"/>
          <p:cNvSpPr/>
          <p:nvPr/>
        </p:nvSpPr>
        <p:spPr>
          <a:xfrm rot="10800000">
            <a:off x="49509" y="98622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>
            <a:off x="219834" y="157669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>
            <a:off x="584401" y="64083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5" r:id="rId9"/>
    <p:sldLayoutId id="2147483669" r:id="rId1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elhwilliams/Ee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Mesin ATM</a:t>
            </a:r>
            <a:endParaRPr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272275" y="3184308"/>
            <a:ext cx="4599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Python dan Modul Eel untuk Antarmuka Pengguna Grafis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705300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secara Umum</a:t>
            </a:r>
            <a:endParaRPr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D0F50-B424-45C9-ACB7-B8EBB0BE95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8813" y="1130982"/>
            <a:ext cx="3586373" cy="3716741"/>
          </a:xfrm>
          <a:prstGeom prst="rect">
            <a:avLst/>
          </a:prstGeom>
        </p:spPr>
      </p:pic>
      <p:grpSp>
        <p:nvGrpSpPr>
          <p:cNvPr id="51" name="Google Shape;5941;p67">
            <a:extLst>
              <a:ext uri="{FF2B5EF4-FFF2-40B4-BE49-F238E27FC236}">
                <a16:creationId xmlns:a16="http://schemas.microsoft.com/office/drawing/2014/main" id="{5C2C5A13-B67C-4F27-A404-4510AB70A31C}"/>
              </a:ext>
            </a:extLst>
          </p:cNvPr>
          <p:cNvGrpSpPr/>
          <p:nvPr/>
        </p:nvGrpSpPr>
        <p:grpSpPr>
          <a:xfrm>
            <a:off x="8010413" y="539773"/>
            <a:ext cx="799565" cy="670282"/>
            <a:chOff x="7617850" y="2063282"/>
            <a:chExt cx="799565" cy="670282"/>
          </a:xfrm>
        </p:grpSpPr>
        <p:cxnSp>
          <p:nvCxnSpPr>
            <p:cNvPr id="52" name="Google Shape;5942;p67">
              <a:extLst>
                <a:ext uri="{FF2B5EF4-FFF2-40B4-BE49-F238E27FC236}">
                  <a16:creationId xmlns:a16="http://schemas.microsoft.com/office/drawing/2014/main" id="{98985B21-E5D2-4710-98A0-EC5819040021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943;p67">
              <a:extLst>
                <a:ext uri="{FF2B5EF4-FFF2-40B4-BE49-F238E27FC236}">
                  <a16:creationId xmlns:a16="http://schemas.microsoft.com/office/drawing/2014/main" id="{3E687E6E-9352-470D-A427-CF12C4BA436A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944;p67">
              <a:extLst>
                <a:ext uri="{FF2B5EF4-FFF2-40B4-BE49-F238E27FC236}">
                  <a16:creationId xmlns:a16="http://schemas.microsoft.com/office/drawing/2014/main" id="{6B4A6C7B-65E2-4CBF-841F-4394C3890221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945;p67">
              <a:extLst>
                <a:ext uri="{FF2B5EF4-FFF2-40B4-BE49-F238E27FC236}">
                  <a16:creationId xmlns:a16="http://schemas.microsoft.com/office/drawing/2014/main" id="{E6D6871A-3C0A-48D8-B4E4-1E9ABA9DE848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946;p67">
              <a:extLst>
                <a:ext uri="{FF2B5EF4-FFF2-40B4-BE49-F238E27FC236}">
                  <a16:creationId xmlns:a16="http://schemas.microsoft.com/office/drawing/2014/main" id="{3E1ABFA8-E029-48AB-B5AF-1D24FFAC0650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947;p67">
              <a:extLst>
                <a:ext uri="{FF2B5EF4-FFF2-40B4-BE49-F238E27FC236}">
                  <a16:creationId xmlns:a16="http://schemas.microsoft.com/office/drawing/2014/main" id="{70EF4C15-4575-4197-BA44-EC34BE4978A1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" name="Google Shape;5948;p67">
              <a:extLst>
                <a:ext uri="{FF2B5EF4-FFF2-40B4-BE49-F238E27FC236}">
                  <a16:creationId xmlns:a16="http://schemas.microsoft.com/office/drawing/2014/main" id="{8B8B94DA-886B-40F6-A0F0-83F0543CFB15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59" name="Google Shape;5949;p67">
                <a:extLst>
                  <a:ext uri="{FF2B5EF4-FFF2-40B4-BE49-F238E27FC236}">
                    <a16:creationId xmlns:a16="http://schemas.microsoft.com/office/drawing/2014/main" id="{EB98BDB9-38D8-42B5-933D-A3D1867324EC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65" name="Google Shape;5950;p67">
                  <a:extLst>
                    <a:ext uri="{FF2B5EF4-FFF2-40B4-BE49-F238E27FC236}">
                      <a16:creationId xmlns:a16="http://schemas.microsoft.com/office/drawing/2014/main" id="{545C5D73-94E8-4FDD-84E2-8A3B18EA1648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951;p67">
                  <a:extLst>
                    <a:ext uri="{FF2B5EF4-FFF2-40B4-BE49-F238E27FC236}">
                      <a16:creationId xmlns:a16="http://schemas.microsoft.com/office/drawing/2014/main" id="{AB264596-CBFB-45C3-AB99-5F2C94D5A148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952;p67">
                  <a:extLst>
                    <a:ext uri="{FF2B5EF4-FFF2-40B4-BE49-F238E27FC236}">
                      <a16:creationId xmlns:a16="http://schemas.microsoft.com/office/drawing/2014/main" id="{5E459FE5-3C90-4B85-924A-B06FF9796A5B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53;p67">
                  <a:extLst>
                    <a:ext uri="{FF2B5EF4-FFF2-40B4-BE49-F238E27FC236}">
                      <a16:creationId xmlns:a16="http://schemas.microsoft.com/office/drawing/2014/main" id="{A07C794F-541C-4AF9-AD12-EE1468E0A99F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5954;p67">
                <a:extLst>
                  <a:ext uri="{FF2B5EF4-FFF2-40B4-BE49-F238E27FC236}">
                    <a16:creationId xmlns:a16="http://schemas.microsoft.com/office/drawing/2014/main" id="{E7D16766-2D1C-40CE-8EAB-D21E3D39DE73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61" name="Google Shape;5955;p67">
                  <a:extLst>
                    <a:ext uri="{FF2B5EF4-FFF2-40B4-BE49-F238E27FC236}">
                      <a16:creationId xmlns:a16="http://schemas.microsoft.com/office/drawing/2014/main" id="{7FD6A780-7EE4-4EB8-B5A6-BD62721FAD8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956;p67">
                  <a:extLst>
                    <a:ext uri="{FF2B5EF4-FFF2-40B4-BE49-F238E27FC236}">
                      <a16:creationId xmlns:a16="http://schemas.microsoft.com/office/drawing/2014/main" id="{228EF04F-A02F-48CF-BD20-4166F67ADDEA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957;p67">
                  <a:extLst>
                    <a:ext uri="{FF2B5EF4-FFF2-40B4-BE49-F238E27FC236}">
                      <a16:creationId xmlns:a16="http://schemas.microsoft.com/office/drawing/2014/main" id="{90C817A0-B78D-4459-8214-B001709FF82A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958;p67">
                  <a:extLst>
                    <a:ext uri="{FF2B5EF4-FFF2-40B4-BE49-F238E27FC236}">
                      <a16:creationId xmlns:a16="http://schemas.microsoft.com/office/drawing/2014/main" id="{6C58ABC9-3EA4-42B5-B3B9-D80324E1C35B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2885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705300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Autentikasi</a:t>
            </a:r>
            <a:endParaRPr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8E5AE20-5D6E-4729-AEBA-9822BE0532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51147" y="1254502"/>
            <a:ext cx="5841706" cy="2966588"/>
          </a:xfrm>
          <a:prstGeom prst="rect">
            <a:avLst/>
          </a:prstGeom>
        </p:spPr>
      </p:pic>
      <p:grpSp>
        <p:nvGrpSpPr>
          <p:cNvPr id="40" name="Google Shape;5941;p67">
            <a:extLst>
              <a:ext uri="{FF2B5EF4-FFF2-40B4-BE49-F238E27FC236}">
                <a16:creationId xmlns:a16="http://schemas.microsoft.com/office/drawing/2014/main" id="{9554E162-FD86-4F07-AD71-512C0A6244E1}"/>
              </a:ext>
            </a:extLst>
          </p:cNvPr>
          <p:cNvGrpSpPr/>
          <p:nvPr/>
        </p:nvGrpSpPr>
        <p:grpSpPr>
          <a:xfrm>
            <a:off x="8010413" y="539773"/>
            <a:ext cx="799565" cy="670282"/>
            <a:chOff x="7617850" y="2063282"/>
            <a:chExt cx="799565" cy="670282"/>
          </a:xfrm>
        </p:grpSpPr>
        <p:cxnSp>
          <p:nvCxnSpPr>
            <p:cNvPr id="41" name="Google Shape;5942;p67">
              <a:extLst>
                <a:ext uri="{FF2B5EF4-FFF2-40B4-BE49-F238E27FC236}">
                  <a16:creationId xmlns:a16="http://schemas.microsoft.com/office/drawing/2014/main" id="{FE34171C-BA6D-4B90-8424-623F0A3F9A83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5943;p67">
              <a:extLst>
                <a:ext uri="{FF2B5EF4-FFF2-40B4-BE49-F238E27FC236}">
                  <a16:creationId xmlns:a16="http://schemas.microsoft.com/office/drawing/2014/main" id="{4675E638-9C79-455B-B289-D5E479B282B7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5944;p67">
              <a:extLst>
                <a:ext uri="{FF2B5EF4-FFF2-40B4-BE49-F238E27FC236}">
                  <a16:creationId xmlns:a16="http://schemas.microsoft.com/office/drawing/2014/main" id="{1EA33AD5-43A7-4283-9550-AAE672A432BD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5945;p67">
              <a:extLst>
                <a:ext uri="{FF2B5EF4-FFF2-40B4-BE49-F238E27FC236}">
                  <a16:creationId xmlns:a16="http://schemas.microsoft.com/office/drawing/2014/main" id="{F8E676B4-219C-4965-AC71-05F1A95C65F5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946;p67">
              <a:extLst>
                <a:ext uri="{FF2B5EF4-FFF2-40B4-BE49-F238E27FC236}">
                  <a16:creationId xmlns:a16="http://schemas.microsoft.com/office/drawing/2014/main" id="{6082CF95-833A-4C4F-BA07-351927F38929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5947;p67">
              <a:extLst>
                <a:ext uri="{FF2B5EF4-FFF2-40B4-BE49-F238E27FC236}">
                  <a16:creationId xmlns:a16="http://schemas.microsoft.com/office/drawing/2014/main" id="{565D24DC-2510-4330-AEDF-A4B1C868423E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" name="Google Shape;5948;p67">
              <a:extLst>
                <a:ext uri="{FF2B5EF4-FFF2-40B4-BE49-F238E27FC236}">
                  <a16:creationId xmlns:a16="http://schemas.microsoft.com/office/drawing/2014/main" id="{DA268884-4820-4E60-817F-B73906EF215F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48" name="Google Shape;5949;p67">
                <a:extLst>
                  <a:ext uri="{FF2B5EF4-FFF2-40B4-BE49-F238E27FC236}">
                    <a16:creationId xmlns:a16="http://schemas.microsoft.com/office/drawing/2014/main" id="{3B3A9D2B-024A-485A-8FA1-3531675317AE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4" name="Google Shape;5950;p67">
                  <a:extLst>
                    <a:ext uri="{FF2B5EF4-FFF2-40B4-BE49-F238E27FC236}">
                      <a16:creationId xmlns:a16="http://schemas.microsoft.com/office/drawing/2014/main" id="{0BE87C81-A22B-433F-9E22-32C467687DED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951;p67">
                  <a:extLst>
                    <a:ext uri="{FF2B5EF4-FFF2-40B4-BE49-F238E27FC236}">
                      <a16:creationId xmlns:a16="http://schemas.microsoft.com/office/drawing/2014/main" id="{93DAE8F1-FCAC-43FF-BAA9-ADEBC7843576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952;p67">
                  <a:extLst>
                    <a:ext uri="{FF2B5EF4-FFF2-40B4-BE49-F238E27FC236}">
                      <a16:creationId xmlns:a16="http://schemas.microsoft.com/office/drawing/2014/main" id="{A836A7D6-65F2-4540-B150-7EE52EB19017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953;p67">
                  <a:extLst>
                    <a:ext uri="{FF2B5EF4-FFF2-40B4-BE49-F238E27FC236}">
                      <a16:creationId xmlns:a16="http://schemas.microsoft.com/office/drawing/2014/main" id="{12EB023F-1C01-4610-8822-8CB6518C4C8D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5954;p67">
                <a:extLst>
                  <a:ext uri="{FF2B5EF4-FFF2-40B4-BE49-F238E27FC236}">
                    <a16:creationId xmlns:a16="http://schemas.microsoft.com/office/drawing/2014/main" id="{52DEE260-DF0B-4CF5-A933-8DCFEDFD8802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0" name="Google Shape;5955;p67">
                  <a:extLst>
                    <a:ext uri="{FF2B5EF4-FFF2-40B4-BE49-F238E27FC236}">
                      <a16:creationId xmlns:a16="http://schemas.microsoft.com/office/drawing/2014/main" id="{6E404A62-4D2B-4558-A0DF-88A808A19B00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956;p67">
                  <a:extLst>
                    <a:ext uri="{FF2B5EF4-FFF2-40B4-BE49-F238E27FC236}">
                      <a16:creationId xmlns:a16="http://schemas.microsoft.com/office/drawing/2014/main" id="{6E3C8499-4253-4873-B71C-20A00E5A59B7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957;p67">
                  <a:extLst>
                    <a:ext uri="{FF2B5EF4-FFF2-40B4-BE49-F238E27FC236}">
                      <a16:creationId xmlns:a16="http://schemas.microsoft.com/office/drawing/2014/main" id="{01C79EC8-845C-437E-94E9-D35D68695B31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958;p67">
                  <a:extLst>
                    <a:ext uri="{FF2B5EF4-FFF2-40B4-BE49-F238E27FC236}">
                      <a16:creationId xmlns:a16="http://schemas.microsoft.com/office/drawing/2014/main" id="{08080DFB-E57F-4983-9582-02ABD26BF328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8612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705300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Control Panel</a:t>
            </a:r>
            <a:endParaRPr i="1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8151661-4075-4D51-ABFE-D80FA26E7D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4257" y="1086835"/>
            <a:ext cx="2855487" cy="3832383"/>
          </a:xfrm>
          <a:prstGeom prst="rect">
            <a:avLst/>
          </a:prstGeom>
        </p:spPr>
      </p:pic>
      <p:grpSp>
        <p:nvGrpSpPr>
          <p:cNvPr id="40" name="Google Shape;5941;p67">
            <a:extLst>
              <a:ext uri="{FF2B5EF4-FFF2-40B4-BE49-F238E27FC236}">
                <a16:creationId xmlns:a16="http://schemas.microsoft.com/office/drawing/2014/main" id="{5A78212A-38E0-4568-BCC8-71DE166FB03A}"/>
              </a:ext>
            </a:extLst>
          </p:cNvPr>
          <p:cNvGrpSpPr/>
          <p:nvPr/>
        </p:nvGrpSpPr>
        <p:grpSpPr>
          <a:xfrm>
            <a:off x="8010413" y="539773"/>
            <a:ext cx="799565" cy="670282"/>
            <a:chOff x="7617850" y="2063282"/>
            <a:chExt cx="799565" cy="670282"/>
          </a:xfrm>
        </p:grpSpPr>
        <p:cxnSp>
          <p:nvCxnSpPr>
            <p:cNvPr id="41" name="Google Shape;5942;p67">
              <a:extLst>
                <a:ext uri="{FF2B5EF4-FFF2-40B4-BE49-F238E27FC236}">
                  <a16:creationId xmlns:a16="http://schemas.microsoft.com/office/drawing/2014/main" id="{19861FB4-C37A-4F42-BEE6-C7B520C16825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5943;p67">
              <a:extLst>
                <a:ext uri="{FF2B5EF4-FFF2-40B4-BE49-F238E27FC236}">
                  <a16:creationId xmlns:a16="http://schemas.microsoft.com/office/drawing/2014/main" id="{CDA9F46C-F0F3-4EAD-9638-1CF197CAEBC7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5944;p67">
              <a:extLst>
                <a:ext uri="{FF2B5EF4-FFF2-40B4-BE49-F238E27FC236}">
                  <a16:creationId xmlns:a16="http://schemas.microsoft.com/office/drawing/2014/main" id="{2B3C72C2-0C0F-4F7F-B198-0A7C7CDC5427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5945;p67">
              <a:extLst>
                <a:ext uri="{FF2B5EF4-FFF2-40B4-BE49-F238E27FC236}">
                  <a16:creationId xmlns:a16="http://schemas.microsoft.com/office/drawing/2014/main" id="{017B7071-10C6-47C8-AF3C-2AC27FA3A897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946;p67">
              <a:extLst>
                <a:ext uri="{FF2B5EF4-FFF2-40B4-BE49-F238E27FC236}">
                  <a16:creationId xmlns:a16="http://schemas.microsoft.com/office/drawing/2014/main" id="{F4064885-B2BD-402F-A053-21EB878CF90E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5947;p67">
              <a:extLst>
                <a:ext uri="{FF2B5EF4-FFF2-40B4-BE49-F238E27FC236}">
                  <a16:creationId xmlns:a16="http://schemas.microsoft.com/office/drawing/2014/main" id="{7868FAB4-563D-4240-B623-09F9C56186A6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" name="Google Shape;5948;p67">
              <a:extLst>
                <a:ext uri="{FF2B5EF4-FFF2-40B4-BE49-F238E27FC236}">
                  <a16:creationId xmlns:a16="http://schemas.microsoft.com/office/drawing/2014/main" id="{EFF344A4-9C42-4481-A61B-3A86FE218BAC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48" name="Google Shape;5949;p67">
                <a:extLst>
                  <a:ext uri="{FF2B5EF4-FFF2-40B4-BE49-F238E27FC236}">
                    <a16:creationId xmlns:a16="http://schemas.microsoft.com/office/drawing/2014/main" id="{20B2B7CF-682B-46D7-B721-F6A31619CF5F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4" name="Google Shape;5950;p67">
                  <a:extLst>
                    <a:ext uri="{FF2B5EF4-FFF2-40B4-BE49-F238E27FC236}">
                      <a16:creationId xmlns:a16="http://schemas.microsoft.com/office/drawing/2014/main" id="{F58FCE53-04C1-4E09-8DF1-78D5D5F495FE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951;p67">
                  <a:extLst>
                    <a:ext uri="{FF2B5EF4-FFF2-40B4-BE49-F238E27FC236}">
                      <a16:creationId xmlns:a16="http://schemas.microsoft.com/office/drawing/2014/main" id="{5E48B94B-27AA-44E6-9A5A-D85C3FD632DD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952;p67">
                  <a:extLst>
                    <a:ext uri="{FF2B5EF4-FFF2-40B4-BE49-F238E27FC236}">
                      <a16:creationId xmlns:a16="http://schemas.microsoft.com/office/drawing/2014/main" id="{59DC1146-C0D7-47F8-88E9-B7675BD22E97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953;p67">
                  <a:extLst>
                    <a:ext uri="{FF2B5EF4-FFF2-40B4-BE49-F238E27FC236}">
                      <a16:creationId xmlns:a16="http://schemas.microsoft.com/office/drawing/2014/main" id="{8EFD01A1-B3C8-49CE-B04A-146B33D186B9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5954;p67">
                <a:extLst>
                  <a:ext uri="{FF2B5EF4-FFF2-40B4-BE49-F238E27FC236}">
                    <a16:creationId xmlns:a16="http://schemas.microsoft.com/office/drawing/2014/main" id="{EDFD4145-8A1B-4A61-8E9F-15D564CC309C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0" name="Google Shape;5955;p67">
                  <a:extLst>
                    <a:ext uri="{FF2B5EF4-FFF2-40B4-BE49-F238E27FC236}">
                      <a16:creationId xmlns:a16="http://schemas.microsoft.com/office/drawing/2014/main" id="{AD0DCC7B-9D0B-481E-B647-ABB52CB54741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956;p67">
                  <a:extLst>
                    <a:ext uri="{FF2B5EF4-FFF2-40B4-BE49-F238E27FC236}">
                      <a16:creationId xmlns:a16="http://schemas.microsoft.com/office/drawing/2014/main" id="{C08A7285-9615-432D-B539-907604E342FB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957;p67">
                  <a:extLst>
                    <a:ext uri="{FF2B5EF4-FFF2-40B4-BE49-F238E27FC236}">
                      <a16:creationId xmlns:a16="http://schemas.microsoft.com/office/drawing/2014/main" id="{239AF8D2-484D-40B2-B92C-FE0D75A8428E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958;p67">
                  <a:extLst>
                    <a:ext uri="{FF2B5EF4-FFF2-40B4-BE49-F238E27FC236}">
                      <a16:creationId xmlns:a16="http://schemas.microsoft.com/office/drawing/2014/main" id="{C2CEA527-8E7C-4441-86EA-F65A93437500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90235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705300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Penarikan Uang</a:t>
            </a:r>
            <a:endParaRPr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10E0AF5-425A-403D-8820-BE0DC8CA32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9263" y="1125618"/>
            <a:ext cx="5245474" cy="3648261"/>
          </a:xfrm>
          <a:prstGeom prst="rect">
            <a:avLst/>
          </a:prstGeom>
        </p:spPr>
      </p:pic>
      <p:grpSp>
        <p:nvGrpSpPr>
          <p:cNvPr id="40" name="Google Shape;5941;p67">
            <a:extLst>
              <a:ext uri="{FF2B5EF4-FFF2-40B4-BE49-F238E27FC236}">
                <a16:creationId xmlns:a16="http://schemas.microsoft.com/office/drawing/2014/main" id="{E9951AA5-4823-4C15-8E4C-F428946320BD}"/>
              </a:ext>
            </a:extLst>
          </p:cNvPr>
          <p:cNvGrpSpPr/>
          <p:nvPr/>
        </p:nvGrpSpPr>
        <p:grpSpPr>
          <a:xfrm>
            <a:off x="8010413" y="539773"/>
            <a:ext cx="799565" cy="670282"/>
            <a:chOff x="7617850" y="2063282"/>
            <a:chExt cx="799565" cy="670282"/>
          </a:xfrm>
        </p:grpSpPr>
        <p:cxnSp>
          <p:nvCxnSpPr>
            <p:cNvPr id="41" name="Google Shape;5942;p67">
              <a:extLst>
                <a:ext uri="{FF2B5EF4-FFF2-40B4-BE49-F238E27FC236}">
                  <a16:creationId xmlns:a16="http://schemas.microsoft.com/office/drawing/2014/main" id="{AFC22016-E091-4361-BB24-19EEE20121B0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5943;p67">
              <a:extLst>
                <a:ext uri="{FF2B5EF4-FFF2-40B4-BE49-F238E27FC236}">
                  <a16:creationId xmlns:a16="http://schemas.microsoft.com/office/drawing/2014/main" id="{A6AE7791-0DC2-46F8-8347-75E27C75AEAE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5944;p67">
              <a:extLst>
                <a:ext uri="{FF2B5EF4-FFF2-40B4-BE49-F238E27FC236}">
                  <a16:creationId xmlns:a16="http://schemas.microsoft.com/office/drawing/2014/main" id="{A1BE8BE5-F3E9-49E0-93EE-FD2D8B8AD157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5945;p67">
              <a:extLst>
                <a:ext uri="{FF2B5EF4-FFF2-40B4-BE49-F238E27FC236}">
                  <a16:creationId xmlns:a16="http://schemas.microsoft.com/office/drawing/2014/main" id="{468CEF42-4424-40BF-AAB7-D92C83598435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946;p67">
              <a:extLst>
                <a:ext uri="{FF2B5EF4-FFF2-40B4-BE49-F238E27FC236}">
                  <a16:creationId xmlns:a16="http://schemas.microsoft.com/office/drawing/2014/main" id="{12965D40-02BF-4195-B9CE-3AA0B9AE22DE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5947;p67">
              <a:extLst>
                <a:ext uri="{FF2B5EF4-FFF2-40B4-BE49-F238E27FC236}">
                  <a16:creationId xmlns:a16="http://schemas.microsoft.com/office/drawing/2014/main" id="{1496B1D7-D179-42DD-8716-E716F10212C5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" name="Google Shape;5948;p67">
              <a:extLst>
                <a:ext uri="{FF2B5EF4-FFF2-40B4-BE49-F238E27FC236}">
                  <a16:creationId xmlns:a16="http://schemas.microsoft.com/office/drawing/2014/main" id="{83B35001-DFED-47DA-9759-D0E14D695A10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48" name="Google Shape;5949;p67">
                <a:extLst>
                  <a:ext uri="{FF2B5EF4-FFF2-40B4-BE49-F238E27FC236}">
                    <a16:creationId xmlns:a16="http://schemas.microsoft.com/office/drawing/2014/main" id="{C70DA2C1-5891-445F-B458-82D83D6DE54C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4" name="Google Shape;5950;p67">
                  <a:extLst>
                    <a:ext uri="{FF2B5EF4-FFF2-40B4-BE49-F238E27FC236}">
                      <a16:creationId xmlns:a16="http://schemas.microsoft.com/office/drawing/2014/main" id="{C4B7FDC4-2974-470F-A39F-D0CE789B0D40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951;p67">
                  <a:extLst>
                    <a:ext uri="{FF2B5EF4-FFF2-40B4-BE49-F238E27FC236}">
                      <a16:creationId xmlns:a16="http://schemas.microsoft.com/office/drawing/2014/main" id="{BD64F636-D62D-48B4-A28F-F0C77C2F045E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952;p67">
                  <a:extLst>
                    <a:ext uri="{FF2B5EF4-FFF2-40B4-BE49-F238E27FC236}">
                      <a16:creationId xmlns:a16="http://schemas.microsoft.com/office/drawing/2014/main" id="{2D10D119-A699-4240-BB5C-CA67FB9E8AE0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953;p67">
                  <a:extLst>
                    <a:ext uri="{FF2B5EF4-FFF2-40B4-BE49-F238E27FC236}">
                      <a16:creationId xmlns:a16="http://schemas.microsoft.com/office/drawing/2014/main" id="{610E1A23-E3DF-4375-B5EF-FAF4264BA6FD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5954;p67">
                <a:extLst>
                  <a:ext uri="{FF2B5EF4-FFF2-40B4-BE49-F238E27FC236}">
                    <a16:creationId xmlns:a16="http://schemas.microsoft.com/office/drawing/2014/main" id="{AFA1F019-126F-4C81-AC40-349B1E75D97E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0" name="Google Shape;5955;p67">
                  <a:extLst>
                    <a:ext uri="{FF2B5EF4-FFF2-40B4-BE49-F238E27FC236}">
                      <a16:creationId xmlns:a16="http://schemas.microsoft.com/office/drawing/2014/main" id="{2FD77A56-70CA-4A14-B925-AACA3B63D860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956;p67">
                  <a:extLst>
                    <a:ext uri="{FF2B5EF4-FFF2-40B4-BE49-F238E27FC236}">
                      <a16:creationId xmlns:a16="http://schemas.microsoft.com/office/drawing/2014/main" id="{120289F7-A625-43B2-98A7-39C41211177C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957;p67">
                  <a:extLst>
                    <a:ext uri="{FF2B5EF4-FFF2-40B4-BE49-F238E27FC236}">
                      <a16:creationId xmlns:a16="http://schemas.microsoft.com/office/drawing/2014/main" id="{119D89AF-B920-45E7-BEB4-474EC0415494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958;p67">
                  <a:extLst>
                    <a:ext uri="{FF2B5EF4-FFF2-40B4-BE49-F238E27FC236}">
                      <a16:creationId xmlns:a16="http://schemas.microsoft.com/office/drawing/2014/main" id="{BD25AE26-AD22-4942-8CDE-A91E85089437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07425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705300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Penyimpanan Uang</a:t>
            </a:r>
            <a:endParaRPr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EC329DC-D9C2-4834-99DA-9D6AF1CDFD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3494" y="1233166"/>
            <a:ext cx="6057013" cy="3427730"/>
          </a:xfrm>
          <a:prstGeom prst="rect">
            <a:avLst/>
          </a:prstGeom>
        </p:spPr>
      </p:pic>
      <p:grpSp>
        <p:nvGrpSpPr>
          <p:cNvPr id="40" name="Google Shape;5941;p67">
            <a:extLst>
              <a:ext uri="{FF2B5EF4-FFF2-40B4-BE49-F238E27FC236}">
                <a16:creationId xmlns:a16="http://schemas.microsoft.com/office/drawing/2014/main" id="{8847B119-F5E0-4D31-BA11-CB7F1BBD55B8}"/>
              </a:ext>
            </a:extLst>
          </p:cNvPr>
          <p:cNvGrpSpPr/>
          <p:nvPr/>
        </p:nvGrpSpPr>
        <p:grpSpPr>
          <a:xfrm>
            <a:off x="8010413" y="539773"/>
            <a:ext cx="799565" cy="670282"/>
            <a:chOff x="7617850" y="2063282"/>
            <a:chExt cx="799565" cy="670282"/>
          </a:xfrm>
        </p:grpSpPr>
        <p:cxnSp>
          <p:nvCxnSpPr>
            <p:cNvPr id="41" name="Google Shape;5942;p67">
              <a:extLst>
                <a:ext uri="{FF2B5EF4-FFF2-40B4-BE49-F238E27FC236}">
                  <a16:creationId xmlns:a16="http://schemas.microsoft.com/office/drawing/2014/main" id="{222C8999-AE65-48E6-8273-C1536B204857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5943;p67">
              <a:extLst>
                <a:ext uri="{FF2B5EF4-FFF2-40B4-BE49-F238E27FC236}">
                  <a16:creationId xmlns:a16="http://schemas.microsoft.com/office/drawing/2014/main" id="{74511C3D-5110-429F-9C3A-73D357166D2D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5944;p67">
              <a:extLst>
                <a:ext uri="{FF2B5EF4-FFF2-40B4-BE49-F238E27FC236}">
                  <a16:creationId xmlns:a16="http://schemas.microsoft.com/office/drawing/2014/main" id="{823586EC-C37D-4A7E-8C2D-CFB93B6776F6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5945;p67">
              <a:extLst>
                <a:ext uri="{FF2B5EF4-FFF2-40B4-BE49-F238E27FC236}">
                  <a16:creationId xmlns:a16="http://schemas.microsoft.com/office/drawing/2014/main" id="{F3DB8F7D-2BBE-4C0D-B51A-C25202679A33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946;p67">
              <a:extLst>
                <a:ext uri="{FF2B5EF4-FFF2-40B4-BE49-F238E27FC236}">
                  <a16:creationId xmlns:a16="http://schemas.microsoft.com/office/drawing/2014/main" id="{E78AB246-C0B8-411F-9E35-51FBA81FA5B6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5947;p67">
              <a:extLst>
                <a:ext uri="{FF2B5EF4-FFF2-40B4-BE49-F238E27FC236}">
                  <a16:creationId xmlns:a16="http://schemas.microsoft.com/office/drawing/2014/main" id="{FE079E13-5953-4275-A49B-F22B4D066396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" name="Google Shape;5948;p67">
              <a:extLst>
                <a:ext uri="{FF2B5EF4-FFF2-40B4-BE49-F238E27FC236}">
                  <a16:creationId xmlns:a16="http://schemas.microsoft.com/office/drawing/2014/main" id="{B5C9EC64-6C1C-4B14-B10A-5D9834C3F480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48" name="Google Shape;5949;p67">
                <a:extLst>
                  <a:ext uri="{FF2B5EF4-FFF2-40B4-BE49-F238E27FC236}">
                    <a16:creationId xmlns:a16="http://schemas.microsoft.com/office/drawing/2014/main" id="{FE00A255-A899-4409-805A-D106C2E8505B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4" name="Google Shape;5950;p67">
                  <a:extLst>
                    <a:ext uri="{FF2B5EF4-FFF2-40B4-BE49-F238E27FC236}">
                      <a16:creationId xmlns:a16="http://schemas.microsoft.com/office/drawing/2014/main" id="{C4D381FB-A0DB-4432-8B7B-A96343A3D322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951;p67">
                  <a:extLst>
                    <a:ext uri="{FF2B5EF4-FFF2-40B4-BE49-F238E27FC236}">
                      <a16:creationId xmlns:a16="http://schemas.microsoft.com/office/drawing/2014/main" id="{59A25FB2-F416-43E2-AE05-7A5573743E9E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952;p67">
                  <a:extLst>
                    <a:ext uri="{FF2B5EF4-FFF2-40B4-BE49-F238E27FC236}">
                      <a16:creationId xmlns:a16="http://schemas.microsoft.com/office/drawing/2014/main" id="{EB2B65B3-5D3A-46A1-A8AE-2B913C14207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953;p67">
                  <a:extLst>
                    <a:ext uri="{FF2B5EF4-FFF2-40B4-BE49-F238E27FC236}">
                      <a16:creationId xmlns:a16="http://schemas.microsoft.com/office/drawing/2014/main" id="{FE8DA061-6FD1-4662-931A-0699E712DF68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5954;p67">
                <a:extLst>
                  <a:ext uri="{FF2B5EF4-FFF2-40B4-BE49-F238E27FC236}">
                    <a16:creationId xmlns:a16="http://schemas.microsoft.com/office/drawing/2014/main" id="{EECB10F0-E952-487A-8605-1412D91A2E70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0" name="Google Shape;5955;p67">
                  <a:extLst>
                    <a:ext uri="{FF2B5EF4-FFF2-40B4-BE49-F238E27FC236}">
                      <a16:creationId xmlns:a16="http://schemas.microsoft.com/office/drawing/2014/main" id="{8917659C-2626-486F-8A73-CA4EBADD931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956;p67">
                  <a:extLst>
                    <a:ext uri="{FF2B5EF4-FFF2-40B4-BE49-F238E27FC236}">
                      <a16:creationId xmlns:a16="http://schemas.microsoft.com/office/drawing/2014/main" id="{7C804638-1214-4F15-A471-6234396D2AB1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957;p67">
                  <a:extLst>
                    <a:ext uri="{FF2B5EF4-FFF2-40B4-BE49-F238E27FC236}">
                      <a16:creationId xmlns:a16="http://schemas.microsoft.com/office/drawing/2014/main" id="{FA539D8E-6473-493C-B83B-97A638B536F7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958;p67">
                  <a:extLst>
                    <a:ext uri="{FF2B5EF4-FFF2-40B4-BE49-F238E27FC236}">
                      <a16:creationId xmlns:a16="http://schemas.microsoft.com/office/drawing/2014/main" id="{FC2CE368-A85F-4C62-925B-97805C71BFC0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7836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705300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Transfer Uang</a:t>
            </a:r>
            <a:endParaRPr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55AAA83-1F6B-42E1-BAD3-BA4A5B0CC0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1837" y="1081842"/>
            <a:ext cx="5260327" cy="3812095"/>
          </a:xfrm>
          <a:prstGeom prst="rect">
            <a:avLst/>
          </a:prstGeom>
        </p:spPr>
      </p:pic>
      <p:grpSp>
        <p:nvGrpSpPr>
          <p:cNvPr id="40" name="Google Shape;5941;p67">
            <a:extLst>
              <a:ext uri="{FF2B5EF4-FFF2-40B4-BE49-F238E27FC236}">
                <a16:creationId xmlns:a16="http://schemas.microsoft.com/office/drawing/2014/main" id="{C8B940E0-50C0-4E58-94F2-AF9EAA4EBE7D}"/>
              </a:ext>
            </a:extLst>
          </p:cNvPr>
          <p:cNvGrpSpPr/>
          <p:nvPr/>
        </p:nvGrpSpPr>
        <p:grpSpPr>
          <a:xfrm>
            <a:off x="8010413" y="539773"/>
            <a:ext cx="799565" cy="670282"/>
            <a:chOff x="7617850" y="2063282"/>
            <a:chExt cx="799565" cy="670282"/>
          </a:xfrm>
        </p:grpSpPr>
        <p:cxnSp>
          <p:nvCxnSpPr>
            <p:cNvPr id="41" name="Google Shape;5942;p67">
              <a:extLst>
                <a:ext uri="{FF2B5EF4-FFF2-40B4-BE49-F238E27FC236}">
                  <a16:creationId xmlns:a16="http://schemas.microsoft.com/office/drawing/2014/main" id="{5A2701C7-C043-4C3C-AC6E-05EA8E895B83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5943;p67">
              <a:extLst>
                <a:ext uri="{FF2B5EF4-FFF2-40B4-BE49-F238E27FC236}">
                  <a16:creationId xmlns:a16="http://schemas.microsoft.com/office/drawing/2014/main" id="{809ABAD6-43F6-4BCC-8844-7DE854A56EDC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5944;p67">
              <a:extLst>
                <a:ext uri="{FF2B5EF4-FFF2-40B4-BE49-F238E27FC236}">
                  <a16:creationId xmlns:a16="http://schemas.microsoft.com/office/drawing/2014/main" id="{F6EDFA39-1D22-4DF5-9C19-D79929FB16B4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5945;p67">
              <a:extLst>
                <a:ext uri="{FF2B5EF4-FFF2-40B4-BE49-F238E27FC236}">
                  <a16:creationId xmlns:a16="http://schemas.microsoft.com/office/drawing/2014/main" id="{FB8C85EC-4333-451E-A088-09777C02FD5C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946;p67">
              <a:extLst>
                <a:ext uri="{FF2B5EF4-FFF2-40B4-BE49-F238E27FC236}">
                  <a16:creationId xmlns:a16="http://schemas.microsoft.com/office/drawing/2014/main" id="{D3C70DD7-BE7A-4D45-B63D-A0A84B5F13AB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5947;p67">
              <a:extLst>
                <a:ext uri="{FF2B5EF4-FFF2-40B4-BE49-F238E27FC236}">
                  <a16:creationId xmlns:a16="http://schemas.microsoft.com/office/drawing/2014/main" id="{A4DBA643-292C-44EA-B13A-BCC4A48D28BD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" name="Google Shape;5948;p67">
              <a:extLst>
                <a:ext uri="{FF2B5EF4-FFF2-40B4-BE49-F238E27FC236}">
                  <a16:creationId xmlns:a16="http://schemas.microsoft.com/office/drawing/2014/main" id="{70A86FA9-27B3-4CA3-BCEC-AF5917D0D2BB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48" name="Google Shape;5949;p67">
                <a:extLst>
                  <a:ext uri="{FF2B5EF4-FFF2-40B4-BE49-F238E27FC236}">
                    <a16:creationId xmlns:a16="http://schemas.microsoft.com/office/drawing/2014/main" id="{35F28987-B925-4533-8C18-E7DB1832BC2E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4" name="Google Shape;5950;p67">
                  <a:extLst>
                    <a:ext uri="{FF2B5EF4-FFF2-40B4-BE49-F238E27FC236}">
                      <a16:creationId xmlns:a16="http://schemas.microsoft.com/office/drawing/2014/main" id="{3C928A27-3177-45C3-88F5-21B0E3D8C197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951;p67">
                  <a:extLst>
                    <a:ext uri="{FF2B5EF4-FFF2-40B4-BE49-F238E27FC236}">
                      <a16:creationId xmlns:a16="http://schemas.microsoft.com/office/drawing/2014/main" id="{DE848298-A440-4EDC-BDCA-28CDDCB7189F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952;p67">
                  <a:extLst>
                    <a:ext uri="{FF2B5EF4-FFF2-40B4-BE49-F238E27FC236}">
                      <a16:creationId xmlns:a16="http://schemas.microsoft.com/office/drawing/2014/main" id="{0D28D252-8902-4EB8-8139-0AD6E0445634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953;p67">
                  <a:extLst>
                    <a:ext uri="{FF2B5EF4-FFF2-40B4-BE49-F238E27FC236}">
                      <a16:creationId xmlns:a16="http://schemas.microsoft.com/office/drawing/2014/main" id="{71EA53BF-421F-4491-967F-07294587E2D3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5954;p67">
                <a:extLst>
                  <a:ext uri="{FF2B5EF4-FFF2-40B4-BE49-F238E27FC236}">
                    <a16:creationId xmlns:a16="http://schemas.microsoft.com/office/drawing/2014/main" id="{E13F923E-DCE0-4BDA-A4C5-30F0FB1AB86A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50" name="Google Shape;5955;p67">
                  <a:extLst>
                    <a:ext uri="{FF2B5EF4-FFF2-40B4-BE49-F238E27FC236}">
                      <a16:creationId xmlns:a16="http://schemas.microsoft.com/office/drawing/2014/main" id="{93149726-AE5D-4BC8-916B-0B07F830D61F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956;p67">
                  <a:extLst>
                    <a:ext uri="{FF2B5EF4-FFF2-40B4-BE49-F238E27FC236}">
                      <a16:creationId xmlns:a16="http://schemas.microsoft.com/office/drawing/2014/main" id="{2FF54E2D-C402-44D4-9977-A34B07B52681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957;p67">
                  <a:extLst>
                    <a:ext uri="{FF2B5EF4-FFF2-40B4-BE49-F238E27FC236}">
                      <a16:creationId xmlns:a16="http://schemas.microsoft.com/office/drawing/2014/main" id="{B0838AE0-0662-4145-9B5C-87338B67B580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958;p67">
                  <a:extLst>
                    <a:ext uri="{FF2B5EF4-FFF2-40B4-BE49-F238E27FC236}">
                      <a16:creationId xmlns:a16="http://schemas.microsoft.com/office/drawing/2014/main" id="{E4ABE862-C216-470C-BC93-4334D5D37DD1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0402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705300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Pembuatan Antarmuka</a:t>
            </a:r>
            <a:endParaRPr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2CE3599-60AB-491A-BA02-9B0DC606C8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1031" y="1316730"/>
            <a:ext cx="6441938" cy="3064244"/>
          </a:xfrm>
          <a:prstGeom prst="rect">
            <a:avLst/>
          </a:prstGeom>
        </p:spPr>
      </p:pic>
      <p:grpSp>
        <p:nvGrpSpPr>
          <p:cNvPr id="22" name="Google Shape;5941;p67">
            <a:extLst>
              <a:ext uri="{FF2B5EF4-FFF2-40B4-BE49-F238E27FC236}">
                <a16:creationId xmlns:a16="http://schemas.microsoft.com/office/drawing/2014/main" id="{3C1C482C-2D7B-430E-8419-2B9C673F5F90}"/>
              </a:ext>
            </a:extLst>
          </p:cNvPr>
          <p:cNvGrpSpPr/>
          <p:nvPr/>
        </p:nvGrpSpPr>
        <p:grpSpPr>
          <a:xfrm>
            <a:off x="8010413" y="539773"/>
            <a:ext cx="799565" cy="670282"/>
            <a:chOff x="7617850" y="2063282"/>
            <a:chExt cx="799565" cy="670282"/>
          </a:xfrm>
        </p:grpSpPr>
        <p:cxnSp>
          <p:nvCxnSpPr>
            <p:cNvPr id="23" name="Google Shape;5942;p67">
              <a:extLst>
                <a:ext uri="{FF2B5EF4-FFF2-40B4-BE49-F238E27FC236}">
                  <a16:creationId xmlns:a16="http://schemas.microsoft.com/office/drawing/2014/main" id="{E9076BE6-2D63-4B50-B051-494DCAA503EC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5943;p67">
              <a:extLst>
                <a:ext uri="{FF2B5EF4-FFF2-40B4-BE49-F238E27FC236}">
                  <a16:creationId xmlns:a16="http://schemas.microsoft.com/office/drawing/2014/main" id="{DF8B5CF8-667A-4D8D-8A46-517D0DA31F5E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5944;p67">
              <a:extLst>
                <a:ext uri="{FF2B5EF4-FFF2-40B4-BE49-F238E27FC236}">
                  <a16:creationId xmlns:a16="http://schemas.microsoft.com/office/drawing/2014/main" id="{1AF4522F-3DB3-4597-8E71-2E7105AAA49B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5945;p67">
              <a:extLst>
                <a:ext uri="{FF2B5EF4-FFF2-40B4-BE49-F238E27FC236}">
                  <a16:creationId xmlns:a16="http://schemas.microsoft.com/office/drawing/2014/main" id="{6FA37C7A-AC3B-4B72-A0E2-60238831CB85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5946;p67">
              <a:extLst>
                <a:ext uri="{FF2B5EF4-FFF2-40B4-BE49-F238E27FC236}">
                  <a16:creationId xmlns:a16="http://schemas.microsoft.com/office/drawing/2014/main" id="{29252622-B3E7-407F-B7D9-20FD57488B11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5947;p67">
              <a:extLst>
                <a:ext uri="{FF2B5EF4-FFF2-40B4-BE49-F238E27FC236}">
                  <a16:creationId xmlns:a16="http://schemas.microsoft.com/office/drawing/2014/main" id="{B2BD05C3-948F-430E-BEA5-F81D8EA21B02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" name="Google Shape;5948;p67">
              <a:extLst>
                <a:ext uri="{FF2B5EF4-FFF2-40B4-BE49-F238E27FC236}">
                  <a16:creationId xmlns:a16="http://schemas.microsoft.com/office/drawing/2014/main" id="{8BB83F9D-E20A-4947-ACB1-DC7EC9C3E02B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30" name="Google Shape;5949;p67">
                <a:extLst>
                  <a:ext uri="{FF2B5EF4-FFF2-40B4-BE49-F238E27FC236}">
                    <a16:creationId xmlns:a16="http://schemas.microsoft.com/office/drawing/2014/main" id="{0C32C157-FE05-49D3-9629-0FA4D288547C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36" name="Google Shape;5950;p67">
                  <a:extLst>
                    <a:ext uri="{FF2B5EF4-FFF2-40B4-BE49-F238E27FC236}">
                      <a16:creationId xmlns:a16="http://schemas.microsoft.com/office/drawing/2014/main" id="{B6534FFD-B197-426E-8D35-AA90BF0D30D8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951;p67">
                  <a:extLst>
                    <a:ext uri="{FF2B5EF4-FFF2-40B4-BE49-F238E27FC236}">
                      <a16:creationId xmlns:a16="http://schemas.microsoft.com/office/drawing/2014/main" id="{7264CBEF-B48D-444D-A79D-8899A69E58A5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952;p67">
                  <a:extLst>
                    <a:ext uri="{FF2B5EF4-FFF2-40B4-BE49-F238E27FC236}">
                      <a16:creationId xmlns:a16="http://schemas.microsoft.com/office/drawing/2014/main" id="{439B9A9F-4B04-42BB-92D9-AA21CBF99A80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953;p67">
                  <a:extLst>
                    <a:ext uri="{FF2B5EF4-FFF2-40B4-BE49-F238E27FC236}">
                      <a16:creationId xmlns:a16="http://schemas.microsoft.com/office/drawing/2014/main" id="{6CE28977-8AED-4741-ADCB-F97D93F46388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5954;p67">
                <a:extLst>
                  <a:ext uri="{FF2B5EF4-FFF2-40B4-BE49-F238E27FC236}">
                    <a16:creationId xmlns:a16="http://schemas.microsoft.com/office/drawing/2014/main" id="{3A1DDB48-927A-4CC5-A9A8-6ABF75236F2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32" name="Google Shape;5955;p67">
                  <a:extLst>
                    <a:ext uri="{FF2B5EF4-FFF2-40B4-BE49-F238E27FC236}">
                      <a16:creationId xmlns:a16="http://schemas.microsoft.com/office/drawing/2014/main" id="{31C90B1C-7070-4FC5-99D8-2ED6CDD27456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956;p67">
                  <a:extLst>
                    <a:ext uri="{FF2B5EF4-FFF2-40B4-BE49-F238E27FC236}">
                      <a16:creationId xmlns:a16="http://schemas.microsoft.com/office/drawing/2014/main" id="{0A56DB72-F6EB-4206-B678-42CC53D91B4E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957;p67">
                  <a:extLst>
                    <a:ext uri="{FF2B5EF4-FFF2-40B4-BE49-F238E27FC236}">
                      <a16:creationId xmlns:a16="http://schemas.microsoft.com/office/drawing/2014/main" id="{4CE08C22-C25C-471B-AEAF-67781F47F0A9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958;p67">
                  <a:extLst>
                    <a:ext uri="{FF2B5EF4-FFF2-40B4-BE49-F238E27FC236}">
                      <a16:creationId xmlns:a16="http://schemas.microsoft.com/office/drawing/2014/main" id="{69BCF045-79DA-478E-85EF-CAED8523D9D2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81743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2962064" y="257175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AND</a:t>
            </a:r>
            <a:br>
              <a:rPr lang="en" sz="3200"/>
            </a:br>
            <a:r>
              <a:rPr lang="en" sz="3200"/>
              <a:t>DISCUSSION</a:t>
            </a:r>
            <a:endParaRPr sz="320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41355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Presentasi mengenai hasil akhir produk kami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4862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Autentikasi (1)</a:t>
            </a:r>
          </a:p>
        </p:txBody>
      </p:sp>
      <p:grpSp>
        <p:nvGrpSpPr>
          <p:cNvPr id="37" name="Google Shape;786;p33">
            <a:extLst>
              <a:ext uri="{FF2B5EF4-FFF2-40B4-BE49-F238E27FC236}">
                <a16:creationId xmlns:a16="http://schemas.microsoft.com/office/drawing/2014/main" id="{33010F32-B62C-4536-B4BA-8B81A053E81B}"/>
              </a:ext>
            </a:extLst>
          </p:cNvPr>
          <p:cNvGrpSpPr/>
          <p:nvPr/>
        </p:nvGrpSpPr>
        <p:grpSpPr>
          <a:xfrm>
            <a:off x="4815685" y="1362202"/>
            <a:ext cx="3615093" cy="2964328"/>
            <a:chOff x="956924" y="1380150"/>
            <a:chExt cx="3615093" cy="2964328"/>
          </a:xfrm>
        </p:grpSpPr>
        <p:sp>
          <p:nvSpPr>
            <p:cNvPr id="38" name="Google Shape;787;p33">
              <a:extLst>
                <a:ext uri="{FF2B5EF4-FFF2-40B4-BE49-F238E27FC236}">
                  <a16:creationId xmlns:a16="http://schemas.microsoft.com/office/drawing/2014/main" id="{829978A6-84FB-425D-850B-2B931A4AD4F5}"/>
                </a:ext>
              </a:extLst>
            </p:cNvPr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788;p33">
              <a:extLst>
                <a:ext uri="{FF2B5EF4-FFF2-40B4-BE49-F238E27FC236}">
                  <a16:creationId xmlns:a16="http://schemas.microsoft.com/office/drawing/2014/main" id="{8E453585-FAA6-4C20-81F4-64D44006521F}"/>
                </a:ext>
              </a:extLst>
            </p:cNvPr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5" name="Google Shape;789;p33">
                <a:extLst>
                  <a:ext uri="{FF2B5EF4-FFF2-40B4-BE49-F238E27FC236}">
                    <a16:creationId xmlns:a16="http://schemas.microsoft.com/office/drawing/2014/main" id="{46685704-8A81-44D5-AFB2-8023A8628E9F}"/>
                  </a:ext>
                </a:extLst>
              </p:cNvPr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90;p33">
                <a:extLst>
                  <a:ext uri="{FF2B5EF4-FFF2-40B4-BE49-F238E27FC236}">
                    <a16:creationId xmlns:a16="http://schemas.microsoft.com/office/drawing/2014/main" id="{94603689-B765-4AC6-8DEF-3EDB4BCDA1E8}"/>
                  </a:ext>
                </a:extLst>
              </p:cNvPr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91;p33">
                <a:extLst>
                  <a:ext uri="{FF2B5EF4-FFF2-40B4-BE49-F238E27FC236}">
                    <a16:creationId xmlns:a16="http://schemas.microsoft.com/office/drawing/2014/main" id="{AD7B5AEC-BB12-4BA8-AE23-43715F4D08B9}"/>
                  </a:ext>
                </a:extLst>
              </p:cNvPr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92;p33">
                <a:extLst>
                  <a:ext uri="{FF2B5EF4-FFF2-40B4-BE49-F238E27FC236}">
                    <a16:creationId xmlns:a16="http://schemas.microsoft.com/office/drawing/2014/main" id="{58FC1EB8-7433-4947-850C-4F6B6F7686E0}"/>
                  </a:ext>
                </a:extLst>
              </p:cNvPr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93;p33">
                <a:extLst>
                  <a:ext uri="{FF2B5EF4-FFF2-40B4-BE49-F238E27FC236}">
                    <a16:creationId xmlns:a16="http://schemas.microsoft.com/office/drawing/2014/main" id="{6CD5210A-9380-49B3-B922-48BC7B7AE208}"/>
                  </a:ext>
                </a:extLst>
              </p:cNvPr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94;p33">
                <a:extLst>
                  <a:ext uri="{FF2B5EF4-FFF2-40B4-BE49-F238E27FC236}">
                    <a16:creationId xmlns:a16="http://schemas.microsoft.com/office/drawing/2014/main" id="{395A509E-E27D-40AD-B819-7E8C4CAF685A}"/>
                  </a:ext>
                </a:extLst>
              </p:cNvPr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95;p33">
                <a:extLst>
                  <a:ext uri="{FF2B5EF4-FFF2-40B4-BE49-F238E27FC236}">
                    <a16:creationId xmlns:a16="http://schemas.microsoft.com/office/drawing/2014/main" id="{D359F8C2-68D7-4952-8121-21673C466AF7}"/>
                  </a:ext>
                </a:extLst>
              </p:cNvPr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6;p33">
                <a:extLst>
                  <a:ext uri="{FF2B5EF4-FFF2-40B4-BE49-F238E27FC236}">
                    <a16:creationId xmlns:a16="http://schemas.microsoft.com/office/drawing/2014/main" id="{75119592-0384-4BB9-9893-4EEAEBF918A0}"/>
                  </a:ext>
                </a:extLst>
              </p:cNvPr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97;p33">
                <a:extLst>
                  <a:ext uri="{FF2B5EF4-FFF2-40B4-BE49-F238E27FC236}">
                    <a16:creationId xmlns:a16="http://schemas.microsoft.com/office/drawing/2014/main" id="{E52AB726-6910-43DC-BEFA-DDC13AFF4CFD}"/>
                  </a:ext>
                </a:extLst>
              </p:cNvPr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98;p33">
                <a:extLst>
                  <a:ext uri="{FF2B5EF4-FFF2-40B4-BE49-F238E27FC236}">
                    <a16:creationId xmlns:a16="http://schemas.microsoft.com/office/drawing/2014/main" id="{5718C013-9547-4045-8614-B1BFD558130C}"/>
                  </a:ext>
                </a:extLst>
              </p:cNvPr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99;p33">
                <a:extLst>
                  <a:ext uri="{FF2B5EF4-FFF2-40B4-BE49-F238E27FC236}">
                    <a16:creationId xmlns:a16="http://schemas.microsoft.com/office/drawing/2014/main" id="{4886318E-60F2-461B-BE79-5EA16790F8F0}"/>
                  </a:ext>
                </a:extLst>
              </p:cNvPr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00;p33">
                <a:extLst>
                  <a:ext uri="{FF2B5EF4-FFF2-40B4-BE49-F238E27FC236}">
                    <a16:creationId xmlns:a16="http://schemas.microsoft.com/office/drawing/2014/main" id="{E0EF1B86-FF3D-44CD-9445-00F7FBF61A6C}"/>
                  </a:ext>
                </a:extLst>
              </p:cNvPr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01;p33">
                <a:extLst>
                  <a:ext uri="{FF2B5EF4-FFF2-40B4-BE49-F238E27FC236}">
                    <a16:creationId xmlns:a16="http://schemas.microsoft.com/office/drawing/2014/main" id="{25766D62-5099-42E2-B10B-1C816B4CFA29}"/>
                  </a:ext>
                </a:extLst>
              </p:cNvPr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802;p33">
              <a:extLst>
                <a:ext uri="{FF2B5EF4-FFF2-40B4-BE49-F238E27FC236}">
                  <a16:creationId xmlns:a16="http://schemas.microsoft.com/office/drawing/2014/main" id="{DFFB8B63-BA09-492E-B866-E8EADF7080FA}"/>
                </a:ext>
              </a:extLst>
            </p:cNvPr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33">
              <a:extLst>
                <a:ext uri="{FF2B5EF4-FFF2-40B4-BE49-F238E27FC236}">
                  <a16:creationId xmlns:a16="http://schemas.microsoft.com/office/drawing/2014/main" id="{CDC2F3A6-CDEC-44A7-BD18-E4C0E3AE0016}"/>
                </a:ext>
              </a:extLst>
            </p:cNvPr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33">
              <a:extLst>
                <a:ext uri="{FF2B5EF4-FFF2-40B4-BE49-F238E27FC236}">
                  <a16:creationId xmlns:a16="http://schemas.microsoft.com/office/drawing/2014/main" id="{1688A9EE-6D89-4FB8-BF02-4BF2C33C72AA}"/>
                </a:ext>
              </a:extLst>
            </p:cNvPr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33">
              <a:extLst>
                <a:ext uri="{FF2B5EF4-FFF2-40B4-BE49-F238E27FC236}">
                  <a16:creationId xmlns:a16="http://schemas.microsoft.com/office/drawing/2014/main" id="{127BDFC8-5BEB-4FCE-A379-9B1723BF6C5A}"/>
                </a:ext>
              </a:extLst>
            </p:cNvPr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33">
              <a:extLst>
                <a:ext uri="{FF2B5EF4-FFF2-40B4-BE49-F238E27FC236}">
                  <a16:creationId xmlns:a16="http://schemas.microsoft.com/office/drawing/2014/main" id="{719E5BAB-9566-4330-91AB-C9B376625D1D}"/>
                </a:ext>
              </a:extLst>
            </p:cNvPr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3013AFD5-DBEC-4174-A065-6FFF286E30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549" y="1570041"/>
            <a:ext cx="3600294" cy="27723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E3D7AC3-475C-4DDF-BE94-D6F34C4E22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58933" y="2460636"/>
            <a:ext cx="2728595" cy="7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00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Autentikasi (2)</a:t>
            </a:r>
          </a:p>
        </p:txBody>
      </p:sp>
      <p:grpSp>
        <p:nvGrpSpPr>
          <p:cNvPr id="37" name="Google Shape;786;p33">
            <a:extLst>
              <a:ext uri="{FF2B5EF4-FFF2-40B4-BE49-F238E27FC236}">
                <a16:creationId xmlns:a16="http://schemas.microsoft.com/office/drawing/2014/main" id="{33010F32-B62C-4536-B4BA-8B81A053E81B}"/>
              </a:ext>
            </a:extLst>
          </p:cNvPr>
          <p:cNvGrpSpPr/>
          <p:nvPr/>
        </p:nvGrpSpPr>
        <p:grpSpPr>
          <a:xfrm>
            <a:off x="4815685" y="1362202"/>
            <a:ext cx="3615093" cy="2964328"/>
            <a:chOff x="956924" y="1380150"/>
            <a:chExt cx="3615093" cy="2964328"/>
          </a:xfrm>
        </p:grpSpPr>
        <p:sp>
          <p:nvSpPr>
            <p:cNvPr id="38" name="Google Shape;787;p33">
              <a:extLst>
                <a:ext uri="{FF2B5EF4-FFF2-40B4-BE49-F238E27FC236}">
                  <a16:creationId xmlns:a16="http://schemas.microsoft.com/office/drawing/2014/main" id="{829978A6-84FB-425D-850B-2B931A4AD4F5}"/>
                </a:ext>
              </a:extLst>
            </p:cNvPr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788;p33">
              <a:extLst>
                <a:ext uri="{FF2B5EF4-FFF2-40B4-BE49-F238E27FC236}">
                  <a16:creationId xmlns:a16="http://schemas.microsoft.com/office/drawing/2014/main" id="{8E453585-FAA6-4C20-81F4-64D44006521F}"/>
                </a:ext>
              </a:extLst>
            </p:cNvPr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5" name="Google Shape;789;p33">
                <a:extLst>
                  <a:ext uri="{FF2B5EF4-FFF2-40B4-BE49-F238E27FC236}">
                    <a16:creationId xmlns:a16="http://schemas.microsoft.com/office/drawing/2014/main" id="{46685704-8A81-44D5-AFB2-8023A8628E9F}"/>
                  </a:ext>
                </a:extLst>
              </p:cNvPr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90;p33">
                <a:extLst>
                  <a:ext uri="{FF2B5EF4-FFF2-40B4-BE49-F238E27FC236}">
                    <a16:creationId xmlns:a16="http://schemas.microsoft.com/office/drawing/2014/main" id="{94603689-B765-4AC6-8DEF-3EDB4BCDA1E8}"/>
                  </a:ext>
                </a:extLst>
              </p:cNvPr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91;p33">
                <a:extLst>
                  <a:ext uri="{FF2B5EF4-FFF2-40B4-BE49-F238E27FC236}">
                    <a16:creationId xmlns:a16="http://schemas.microsoft.com/office/drawing/2014/main" id="{AD7B5AEC-BB12-4BA8-AE23-43715F4D08B9}"/>
                  </a:ext>
                </a:extLst>
              </p:cNvPr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92;p33">
                <a:extLst>
                  <a:ext uri="{FF2B5EF4-FFF2-40B4-BE49-F238E27FC236}">
                    <a16:creationId xmlns:a16="http://schemas.microsoft.com/office/drawing/2014/main" id="{58FC1EB8-7433-4947-850C-4F6B6F7686E0}"/>
                  </a:ext>
                </a:extLst>
              </p:cNvPr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93;p33">
                <a:extLst>
                  <a:ext uri="{FF2B5EF4-FFF2-40B4-BE49-F238E27FC236}">
                    <a16:creationId xmlns:a16="http://schemas.microsoft.com/office/drawing/2014/main" id="{6CD5210A-9380-49B3-B922-48BC7B7AE208}"/>
                  </a:ext>
                </a:extLst>
              </p:cNvPr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94;p33">
                <a:extLst>
                  <a:ext uri="{FF2B5EF4-FFF2-40B4-BE49-F238E27FC236}">
                    <a16:creationId xmlns:a16="http://schemas.microsoft.com/office/drawing/2014/main" id="{395A509E-E27D-40AD-B819-7E8C4CAF685A}"/>
                  </a:ext>
                </a:extLst>
              </p:cNvPr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95;p33">
                <a:extLst>
                  <a:ext uri="{FF2B5EF4-FFF2-40B4-BE49-F238E27FC236}">
                    <a16:creationId xmlns:a16="http://schemas.microsoft.com/office/drawing/2014/main" id="{D359F8C2-68D7-4952-8121-21673C466AF7}"/>
                  </a:ext>
                </a:extLst>
              </p:cNvPr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6;p33">
                <a:extLst>
                  <a:ext uri="{FF2B5EF4-FFF2-40B4-BE49-F238E27FC236}">
                    <a16:creationId xmlns:a16="http://schemas.microsoft.com/office/drawing/2014/main" id="{75119592-0384-4BB9-9893-4EEAEBF918A0}"/>
                  </a:ext>
                </a:extLst>
              </p:cNvPr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97;p33">
                <a:extLst>
                  <a:ext uri="{FF2B5EF4-FFF2-40B4-BE49-F238E27FC236}">
                    <a16:creationId xmlns:a16="http://schemas.microsoft.com/office/drawing/2014/main" id="{E52AB726-6910-43DC-BEFA-DDC13AFF4CFD}"/>
                  </a:ext>
                </a:extLst>
              </p:cNvPr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98;p33">
                <a:extLst>
                  <a:ext uri="{FF2B5EF4-FFF2-40B4-BE49-F238E27FC236}">
                    <a16:creationId xmlns:a16="http://schemas.microsoft.com/office/drawing/2014/main" id="{5718C013-9547-4045-8614-B1BFD558130C}"/>
                  </a:ext>
                </a:extLst>
              </p:cNvPr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99;p33">
                <a:extLst>
                  <a:ext uri="{FF2B5EF4-FFF2-40B4-BE49-F238E27FC236}">
                    <a16:creationId xmlns:a16="http://schemas.microsoft.com/office/drawing/2014/main" id="{4886318E-60F2-461B-BE79-5EA16790F8F0}"/>
                  </a:ext>
                </a:extLst>
              </p:cNvPr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00;p33">
                <a:extLst>
                  <a:ext uri="{FF2B5EF4-FFF2-40B4-BE49-F238E27FC236}">
                    <a16:creationId xmlns:a16="http://schemas.microsoft.com/office/drawing/2014/main" id="{E0EF1B86-FF3D-44CD-9445-00F7FBF61A6C}"/>
                  </a:ext>
                </a:extLst>
              </p:cNvPr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01;p33">
                <a:extLst>
                  <a:ext uri="{FF2B5EF4-FFF2-40B4-BE49-F238E27FC236}">
                    <a16:creationId xmlns:a16="http://schemas.microsoft.com/office/drawing/2014/main" id="{25766D62-5099-42E2-B10B-1C816B4CFA29}"/>
                  </a:ext>
                </a:extLst>
              </p:cNvPr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802;p33">
              <a:extLst>
                <a:ext uri="{FF2B5EF4-FFF2-40B4-BE49-F238E27FC236}">
                  <a16:creationId xmlns:a16="http://schemas.microsoft.com/office/drawing/2014/main" id="{DFFB8B63-BA09-492E-B866-E8EADF7080FA}"/>
                </a:ext>
              </a:extLst>
            </p:cNvPr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33">
              <a:extLst>
                <a:ext uri="{FF2B5EF4-FFF2-40B4-BE49-F238E27FC236}">
                  <a16:creationId xmlns:a16="http://schemas.microsoft.com/office/drawing/2014/main" id="{CDC2F3A6-CDEC-44A7-BD18-E4C0E3AE0016}"/>
                </a:ext>
              </a:extLst>
            </p:cNvPr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33">
              <a:extLst>
                <a:ext uri="{FF2B5EF4-FFF2-40B4-BE49-F238E27FC236}">
                  <a16:creationId xmlns:a16="http://schemas.microsoft.com/office/drawing/2014/main" id="{1688A9EE-6D89-4FB8-BF02-4BF2C33C72AA}"/>
                </a:ext>
              </a:extLst>
            </p:cNvPr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33">
              <a:extLst>
                <a:ext uri="{FF2B5EF4-FFF2-40B4-BE49-F238E27FC236}">
                  <a16:creationId xmlns:a16="http://schemas.microsoft.com/office/drawing/2014/main" id="{127BDFC8-5BEB-4FCE-A379-9B1723BF6C5A}"/>
                </a:ext>
              </a:extLst>
            </p:cNvPr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33">
              <a:extLst>
                <a:ext uri="{FF2B5EF4-FFF2-40B4-BE49-F238E27FC236}">
                  <a16:creationId xmlns:a16="http://schemas.microsoft.com/office/drawing/2014/main" id="{719E5BAB-9566-4330-91AB-C9B376625D1D}"/>
                </a:ext>
              </a:extLst>
            </p:cNvPr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EB56A69E-0301-4451-B23D-405AE2DCDA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1826" y="1654708"/>
            <a:ext cx="2543810" cy="258572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8058240-CF78-44E2-8BEB-85EF596A824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21110" y="1681204"/>
            <a:ext cx="2473325" cy="25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6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06191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KELOMPOK</a:t>
            </a:r>
            <a:endParaRPr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831098" y="2201479"/>
            <a:ext cx="1634575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Marchotridyo</a:t>
            </a:r>
            <a:endParaRPr sz="210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735522" y="3170165"/>
            <a:ext cx="1825725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16520345</a:t>
            </a:r>
            <a:endParaRPr sz="2000" b="1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3"/>
          <p:cNvCxnSpPr/>
          <p:nvPr/>
        </p:nvCxnSpPr>
        <p:spPr>
          <a:xfrm>
            <a:off x="1234625" y="3565305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772298" y="1695737"/>
            <a:ext cx="15994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Willy Wilsen</a:t>
            </a:r>
            <a:endParaRPr sz="2100"/>
          </a:p>
        </p:txBody>
      </p:sp>
      <p:sp>
        <p:nvSpPr>
          <p:cNvPr id="1318" name="Google Shape;1318;p43"/>
          <p:cNvSpPr txBox="1">
            <a:spLocks noGrp="1"/>
          </p:cNvSpPr>
          <p:nvPr>
            <p:ph type="subTitle" idx="4294967295"/>
          </p:nvPr>
        </p:nvSpPr>
        <p:spPr>
          <a:xfrm>
            <a:off x="3924448" y="2738776"/>
            <a:ext cx="12951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16520145</a:t>
            </a:r>
            <a:endParaRPr sz="2000" b="1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43"/>
          <p:cNvCxnSpPr/>
          <p:nvPr/>
        </p:nvCxnSpPr>
        <p:spPr>
          <a:xfrm>
            <a:off x="4140000" y="3123954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475909" y="1880388"/>
            <a:ext cx="1869428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Divya Maharani Lazuardi</a:t>
            </a:r>
            <a:endParaRPr sz="2100"/>
          </a:p>
        </p:txBody>
      </p:sp>
      <p:sp>
        <p:nvSpPr>
          <p:cNvPr id="1323" name="Google Shape;1323;p43"/>
          <p:cNvSpPr txBox="1">
            <a:spLocks noGrp="1"/>
          </p:cNvSpPr>
          <p:nvPr>
            <p:ph type="subTitle" idx="4294967295"/>
          </p:nvPr>
        </p:nvSpPr>
        <p:spPr>
          <a:xfrm>
            <a:off x="6796275" y="3180414"/>
            <a:ext cx="12951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16520305</a:t>
            </a:r>
            <a:endParaRPr sz="2000" b="1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43"/>
          <p:cNvCxnSpPr/>
          <p:nvPr/>
        </p:nvCxnSpPr>
        <p:spPr>
          <a:xfrm>
            <a:off x="7011825" y="3570554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8;p43">
            <a:extLst>
              <a:ext uri="{FF2B5EF4-FFF2-40B4-BE49-F238E27FC236}">
                <a16:creationId xmlns:a16="http://schemas.microsoft.com/office/drawing/2014/main" id="{B0A0DCFD-EFB5-4B75-8E6F-0B1D92FC10E0}"/>
              </a:ext>
            </a:extLst>
          </p:cNvPr>
          <p:cNvSpPr txBox="1">
            <a:spLocks/>
          </p:cNvSpPr>
          <p:nvPr/>
        </p:nvSpPr>
        <p:spPr>
          <a:xfrm>
            <a:off x="1019075" y="4292228"/>
            <a:ext cx="12951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400" b="1"/>
              <a:t>STEI</a:t>
            </a:r>
          </a:p>
        </p:txBody>
      </p:sp>
      <p:sp>
        <p:nvSpPr>
          <p:cNvPr id="45" name="Google Shape;1318;p43">
            <a:extLst>
              <a:ext uri="{FF2B5EF4-FFF2-40B4-BE49-F238E27FC236}">
                <a16:creationId xmlns:a16="http://schemas.microsoft.com/office/drawing/2014/main" id="{4744175C-6000-456B-B2FE-30FF5EFD355F}"/>
              </a:ext>
            </a:extLst>
          </p:cNvPr>
          <p:cNvSpPr txBox="1">
            <a:spLocks/>
          </p:cNvSpPr>
          <p:nvPr/>
        </p:nvSpPr>
        <p:spPr>
          <a:xfrm>
            <a:off x="3924448" y="4020649"/>
            <a:ext cx="12951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400" b="1"/>
              <a:t>STEI</a:t>
            </a:r>
          </a:p>
        </p:txBody>
      </p:sp>
      <p:sp>
        <p:nvSpPr>
          <p:cNvPr id="46" name="Google Shape;1318;p43">
            <a:extLst>
              <a:ext uri="{FF2B5EF4-FFF2-40B4-BE49-F238E27FC236}">
                <a16:creationId xmlns:a16="http://schemas.microsoft.com/office/drawing/2014/main" id="{483AF38B-AE9F-478E-A92B-835B686B6AA8}"/>
              </a:ext>
            </a:extLst>
          </p:cNvPr>
          <p:cNvSpPr txBox="1">
            <a:spLocks/>
          </p:cNvSpPr>
          <p:nvPr/>
        </p:nvSpPr>
        <p:spPr>
          <a:xfrm>
            <a:off x="6763073" y="4277495"/>
            <a:ext cx="12951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400" b="1"/>
              <a:t>STEI</a:t>
            </a:r>
          </a:p>
        </p:txBody>
      </p:sp>
      <p:grpSp>
        <p:nvGrpSpPr>
          <p:cNvPr id="47" name="Google Shape;8122;p72">
            <a:extLst>
              <a:ext uri="{FF2B5EF4-FFF2-40B4-BE49-F238E27FC236}">
                <a16:creationId xmlns:a16="http://schemas.microsoft.com/office/drawing/2014/main" id="{F734469B-E3A7-4094-A354-B95DAC609815}"/>
              </a:ext>
            </a:extLst>
          </p:cNvPr>
          <p:cNvGrpSpPr/>
          <p:nvPr/>
        </p:nvGrpSpPr>
        <p:grpSpPr>
          <a:xfrm>
            <a:off x="7231573" y="3837633"/>
            <a:ext cx="358099" cy="358099"/>
            <a:chOff x="-57568775" y="3198925"/>
            <a:chExt cx="318225" cy="318225"/>
          </a:xfrm>
        </p:grpSpPr>
        <p:sp>
          <p:nvSpPr>
            <p:cNvPr id="48" name="Google Shape;8123;p72">
              <a:extLst>
                <a:ext uri="{FF2B5EF4-FFF2-40B4-BE49-F238E27FC236}">
                  <a16:creationId xmlns:a16="http://schemas.microsoft.com/office/drawing/2014/main" id="{46CF4780-AA4A-4C15-8934-7B8DA1FBEF19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24;p72">
              <a:extLst>
                <a:ext uri="{FF2B5EF4-FFF2-40B4-BE49-F238E27FC236}">
                  <a16:creationId xmlns:a16="http://schemas.microsoft.com/office/drawing/2014/main" id="{0E8A3C44-2807-45A6-820A-8D2FFC51B3AD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25;p72">
              <a:extLst>
                <a:ext uri="{FF2B5EF4-FFF2-40B4-BE49-F238E27FC236}">
                  <a16:creationId xmlns:a16="http://schemas.microsoft.com/office/drawing/2014/main" id="{89DD4654-267A-44F2-B364-B5DE199B25D9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26;p72">
              <a:extLst>
                <a:ext uri="{FF2B5EF4-FFF2-40B4-BE49-F238E27FC236}">
                  <a16:creationId xmlns:a16="http://schemas.microsoft.com/office/drawing/2014/main" id="{47241F0F-63F9-4BE3-B33F-830740A25076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27;p72">
              <a:extLst>
                <a:ext uri="{FF2B5EF4-FFF2-40B4-BE49-F238E27FC236}">
                  <a16:creationId xmlns:a16="http://schemas.microsoft.com/office/drawing/2014/main" id="{0E7B3053-7845-4668-9765-13BA7DDF0EC3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28;p72">
              <a:extLst>
                <a:ext uri="{FF2B5EF4-FFF2-40B4-BE49-F238E27FC236}">
                  <a16:creationId xmlns:a16="http://schemas.microsoft.com/office/drawing/2014/main" id="{D0A04063-34EF-4D05-B00A-F3C9CEFEF99A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8247;p72">
            <a:extLst>
              <a:ext uri="{FF2B5EF4-FFF2-40B4-BE49-F238E27FC236}">
                <a16:creationId xmlns:a16="http://schemas.microsoft.com/office/drawing/2014/main" id="{33A4F4B1-8C25-4D5A-8522-9A4DEFD37658}"/>
              </a:ext>
            </a:extLst>
          </p:cNvPr>
          <p:cNvGrpSpPr/>
          <p:nvPr/>
        </p:nvGrpSpPr>
        <p:grpSpPr>
          <a:xfrm>
            <a:off x="1509294" y="3822962"/>
            <a:ext cx="314662" cy="358971"/>
            <a:chOff x="-56766175" y="3198925"/>
            <a:chExt cx="279625" cy="319000"/>
          </a:xfrm>
        </p:grpSpPr>
        <p:sp>
          <p:nvSpPr>
            <p:cNvPr id="60" name="Google Shape;8248;p72">
              <a:extLst>
                <a:ext uri="{FF2B5EF4-FFF2-40B4-BE49-F238E27FC236}">
                  <a16:creationId xmlns:a16="http://schemas.microsoft.com/office/drawing/2014/main" id="{7CB5FB6B-73C3-413A-B458-CB6AEA8B9E3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49;p72">
              <a:extLst>
                <a:ext uri="{FF2B5EF4-FFF2-40B4-BE49-F238E27FC236}">
                  <a16:creationId xmlns:a16="http://schemas.microsoft.com/office/drawing/2014/main" id="{F1C1998A-F41E-46D9-9B9F-359D533B4F03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50;p72">
              <a:extLst>
                <a:ext uri="{FF2B5EF4-FFF2-40B4-BE49-F238E27FC236}">
                  <a16:creationId xmlns:a16="http://schemas.microsoft.com/office/drawing/2014/main" id="{CBFEA9A2-2BC3-4D3D-BFA1-23291B80305F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51;p72">
              <a:extLst>
                <a:ext uri="{FF2B5EF4-FFF2-40B4-BE49-F238E27FC236}">
                  <a16:creationId xmlns:a16="http://schemas.microsoft.com/office/drawing/2014/main" id="{4B4E8509-BDB6-4111-8297-B9D318147D52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52;p72">
              <a:extLst>
                <a:ext uri="{FF2B5EF4-FFF2-40B4-BE49-F238E27FC236}">
                  <a16:creationId xmlns:a16="http://schemas.microsoft.com/office/drawing/2014/main" id="{01669C0F-AE12-4082-ABD7-77DAA7CC8C95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53;p72">
              <a:extLst>
                <a:ext uri="{FF2B5EF4-FFF2-40B4-BE49-F238E27FC236}">
                  <a16:creationId xmlns:a16="http://schemas.microsoft.com/office/drawing/2014/main" id="{79A79BE7-23C2-4375-A7F7-183CF6BF7493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254;p72">
              <a:extLst>
                <a:ext uri="{FF2B5EF4-FFF2-40B4-BE49-F238E27FC236}">
                  <a16:creationId xmlns:a16="http://schemas.microsoft.com/office/drawing/2014/main" id="{B209A22F-E98C-42F1-981A-F268BAB73B4D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8324;p72">
            <a:extLst>
              <a:ext uri="{FF2B5EF4-FFF2-40B4-BE49-F238E27FC236}">
                <a16:creationId xmlns:a16="http://schemas.microsoft.com/office/drawing/2014/main" id="{72A421F4-8CA6-4CE5-830B-EC1066E33BE2}"/>
              </a:ext>
            </a:extLst>
          </p:cNvPr>
          <p:cNvGrpSpPr/>
          <p:nvPr/>
        </p:nvGrpSpPr>
        <p:grpSpPr>
          <a:xfrm>
            <a:off x="4388303" y="3491853"/>
            <a:ext cx="365188" cy="357226"/>
            <a:chOff x="-56396775" y="3199700"/>
            <a:chExt cx="324525" cy="317450"/>
          </a:xfrm>
        </p:grpSpPr>
        <p:sp>
          <p:nvSpPr>
            <p:cNvPr id="68" name="Google Shape;8325;p72">
              <a:extLst>
                <a:ext uri="{FF2B5EF4-FFF2-40B4-BE49-F238E27FC236}">
                  <a16:creationId xmlns:a16="http://schemas.microsoft.com/office/drawing/2014/main" id="{4AF30E29-A168-4C53-A484-C710CB50C562}"/>
                </a:ext>
              </a:extLst>
            </p:cNvPr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26;p72">
              <a:extLst>
                <a:ext uri="{FF2B5EF4-FFF2-40B4-BE49-F238E27FC236}">
                  <a16:creationId xmlns:a16="http://schemas.microsoft.com/office/drawing/2014/main" id="{C47D08B4-9276-4F09-8A6F-D5DFF3BB2BF1}"/>
                </a:ext>
              </a:extLst>
            </p:cNvPr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27;p72">
              <a:extLst>
                <a:ext uri="{FF2B5EF4-FFF2-40B4-BE49-F238E27FC236}">
                  <a16:creationId xmlns:a16="http://schemas.microsoft.com/office/drawing/2014/main" id="{39F9DA4E-4BFA-4778-8BBA-D21CE7730E17}"/>
                </a:ext>
              </a:extLst>
            </p:cNvPr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28;p72">
              <a:extLst>
                <a:ext uri="{FF2B5EF4-FFF2-40B4-BE49-F238E27FC236}">
                  <a16:creationId xmlns:a16="http://schemas.microsoft.com/office/drawing/2014/main" id="{78FCAA27-9A50-46EE-A9E2-E8E395401C1D}"/>
                </a:ext>
              </a:extLst>
            </p:cNvPr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29;p72">
              <a:extLst>
                <a:ext uri="{FF2B5EF4-FFF2-40B4-BE49-F238E27FC236}">
                  <a16:creationId xmlns:a16="http://schemas.microsoft.com/office/drawing/2014/main" id="{17DC1F24-BD59-4517-8583-2EF399CC8497}"/>
                </a:ext>
              </a:extLst>
            </p:cNvPr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30;p72">
              <a:extLst>
                <a:ext uri="{FF2B5EF4-FFF2-40B4-BE49-F238E27FC236}">
                  <a16:creationId xmlns:a16="http://schemas.microsoft.com/office/drawing/2014/main" id="{DD836649-D2CF-4F9B-B265-E749BEA9AA57}"/>
                </a:ext>
              </a:extLst>
            </p:cNvPr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716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Panel</a:t>
            </a:r>
          </a:p>
        </p:txBody>
      </p:sp>
      <p:grpSp>
        <p:nvGrpSpPr>
          <p:cNvPr id="37" name="Google Shape;786;p33">
            <a:extLst>
              <a:ext uri="{FF2B5EF4-FFF2-40B4-BE49-F238E27FC236}">
                <a16:creationId xmlns:a16="http://schemas.microsoft.com/office/drawing/2014/main" id="{33010F32-B62C-4536-B4BA-8B81A053E81B}"/>
              </a:ext>
            </a:extLst>
          </p:cNvPr>
          <p:cNvGrpSpPr/>
          <p:nvPr/>
        </p:nvGrpSpPr>
        <p:grpSpPr>
          <a:xfrm>
            <a:off x="4815685" y="1362202"/>
            <a:ext cx="3615093" cy="2964328"/>
            <a:chOff x="956924" y="1380150"/>
            <a:chExt cx="3615093" cy="2964328"/>
          </a:xfrm>
        </p:grpSpPr>
        <p:sp>
          <p:nvSpPr>
            <p:cNvPr id="38" name="Google Shape;787;p33">
              <a:extLst>
                <a:ext uri="{FF2B5EF4-FFF2-40B4-BE49-F238E27FC236}">
                  <a16:creationId xmlns:a16="http://schemas.microsoft.com/office/drawing/2014/main" id="{829978A6-84FB-425D-850B-2B931A4AD4F5}"/>
                </a:ext>
              </a:extLst>
            </p:cNvPr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788;p33">
              <a:extLst>
                <a:ext uri="{FF2B5EF4-FFF2-40B4-BE49-F238E27FC236}">
                  <a16:creationId xmlns:a16="http://schemas.microsoft.com/office/drawing/2014/main" id="{8E453585-FAA6-4C20-81F4-64D44006521F}"/>
                </a:ext>
              </a:extLst>
            </p:cNvPr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5" name="Google Shape;789;p33">
                <a:extLst>
                  <a:ext uri="{FF2B5EF4-FFF2-40B4-BE49-F238E27FC236}">
                    <a16:creationId xmlns:a16="http://schemas.microsoft.com/office/drawing/2014/main" id="{46685704-8A81-44D5-AFB2-8023A8628E9F}"/>
                  </a:ext>
                </a:extLst>
              </p:cNvPr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90;p33">
                <a:extLst>
                  <a:ext uri="{FF2B5EF4-FFF2-40B4-BE49-F238E27FC236}">
                    <a16:creationId xmlns:a16="http://schemas.microsoft.com/office/drawing/2014/main" id="{94603689-B765-4AC6-8DEF-3EDB4BCDA1E8}"/>
                  </a:ext>
                </a:extLst>
              </p:cNvPr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91;p33">
                <a:extLst>
                  <a:ext uri="{FF2B5EF4-FFF2-40B4-BE49-F238E27FC236}">
                    <a16:creationId xmlns:a16="http://schemas.microsoft.com/office/drawing/2014/main" id="{AD7B5AEC-BB12-4BA8-AE23-43715F4D08B9}"/>
                  </a:ext>
                </a:extLst>
              </p:cNvPr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92;p33">
                <a:extLst>
                  <a:ext uri="{FF2B5EF4-FFF2-40B4-BE49-F238E27FC236}">
                    <a16:creationId xmlns:a16="http://schemas.microsoft.com/office/drawing/2014/main" id="{58FC1EB8-7433-4947-850C-4F6B6F7686E0}"/>
                  </a:ext>
                </a:extLst>
              </p:cNvPr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93;p33">
                <a:extLst>
                  <a:ext uri="{FF2B5EF4-FFF2-40B4-BE49-F238E27FC236}">
                    <a16:creationId xmlns:a16="http://schemas.microsoft.com/office/drawing/2014/main" id="{6CD5210A-9380-49B3-B922-48BC7B7AE208}"/>
                  </a:ext>
                </a:extLst>
              </p:cNvPr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94;p33">
                <a:extLst>
                  <a:ext uri="{FF2B5EF4-FFF2-40B4-BE49-F238E27FC236}">
                    <a16:creationId xmlns:a16="http://schemas.microsoft.com/office/drawing/2014/main" id="{395A509E-E27D-40AD-B819-7E8C4CAF685A}"/>
                  </a:ext>
                </a:extLst>
              </p:cNvPr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95;p33">
                <a:extLst>
                  <a:ext uri="{FF2B5EF4-FFF2-40B4-BE49-F238E27FC236}">
                    <a16:creationId xmlns:a16="http://schemas.microsoft.com/office/drawing/2014/main" id="{D359F8C2-68D7-4952-8121-21673C466AF7}"/>
                  </a:ext>
                </a:extLst>
              </p:cNvPr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6;p33">
                <a:extLst>
                  <a:ext uri="{FF2B5EF4-FFF2-40B4-BE49-F238E27FC236}">
                    <a16:creationId xmlns:a16="http://schemas.microsoft.com/office/drawing/2014/main" id="{75119592-0384-4BB9-9893-4EEAEBF918A0}"/>
                  </a:ext>
                </a:extLst>
              </p:cNvPr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97;p33">
                <a:extLst>
                  <a:ext uri="{FF2B5EF4-FFF2-40B4-BE49-F238E27FC236}">
                    <a16:creationId xmlns:a16="http://schemas.microsoft.com/office/drawing/2014/main" id="{E52AB726-6910-43DC-BEFA-DDC13AFF4CFD}"/>
                  </a:ext>
                </a:extLst>
              </p:cNvPr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98;p33">
                <a:extLst>
                  <a:ext uri="{FF2B5EF4-FFF2-40B4-BE49-F238E27FC236}">
                    <a16:creationId xmlns:a16="http://schemas.microsoft.com/office/drawing/2014/main" id="{5718C013-9547-4045-8614-B1BFD558130C}"/>
                  </a:ext>
                </a:extLst>
              </p:cNvPr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99;p33">
                <a:extLst>
                  <a:ext uri="{FF2B5EF4-FFF2-40B4-BE49-F238E27FC236}">
                    <a16:creationId xmlns:a16="http://schemas.microsoft.com/office/drawing/2014/main" id="{4886318E-60F2-461B-BE79-5EA16790F8F0}"/>
                  </a:ext>
                </a:extLst>
              </p:cNvPr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00;p33">
                <a:extLst>
                  <a:ext uri="{FF2B5EF4-FFF2-40B4-BE49-F238E27FC236}">
                    <a16:creationId xmlns:a16="http://schemas.microsoft.com/office/drawing/2014/main" id="{E0EF1B86-FF3D-44CD-9445-00F7FBF61A6C}"/>
                  </a:ext>
                </a:extLst>
              </p:cNvPr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01;p33">
                <a:extLst>
                  <a:ext uri="{FF2B5EF4-FFF2-40B4-BE49-F238E27FC236}">
                    <a16:creationId xmlns:a16="http://schemas.microsoft.com/office/drawing/2014/main" id="{25766D62-5099-42E2-B10B-1C816B4CFA29}"/>
                  </a:ext>
                </a:extLst>
              </p:cNvPr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802;p33">
              <a:extLst>
                <a:ext uri="{FF2B5EF4-FFF2-40B4-BE49-F238E27FC236}">
                  <a16:creationId xmlns:a16="http://schemas.microsoft.com/office/drawing/2014/main" id="{DFFB8B63-BA09-492E-B866-E8EADF7080FA}"/>
                </a:ext>
              </a:extLst>
            </p:cNvPr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33">
              <a:extLst>
                <a:ext uri="{FF2B5EF4-FFF2-40B4-BE49-F238E27FC236}">
                  <a16:creationId xmlns:a16="http://schemas.microsoft.com/office/drawing/2014/main" id="{CDC2F3A6-CDEC-44A7-BD18-E4C0E3AE0016}"/>
                </a:ext>
              </a:extLst>
            </p:cNvPr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33">
              <a:extLst>
                <a:ext uri="{FF2B5EF4-FFF2-40B4-BE49-F238E27FC236}">
                  <a16:creationId xmlns:a16="http://schemas.microsoft.com/office/drawing/2014/main" id="{1688A9EE-6D89-4FB8-BF02-4BF2C33C72AA}"/>
                </a:ext>
              </a:extLst>
            </p:cNvPr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33">
              <a:extLst>
                <a:ext uri="{FF2B5EF4-FFF2-40B4-BE49-F238E27FC236}">
                  <a16:creationId xmlns:a16="http://schemas.microsoft.com/office/drawing/2014/main" id="{127BDFC8-5BEB-4FCE-A379-9B1723BF6C5A}"/>
                </a:ext>
              </a:extLst>
            </p:cNvPr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33">
              <a:extLst>
                <a:ext uri="{FF2B5EF4-FFF2-40B4-BE49-F238E27FC236}">
                  <a16:creationId xmlns:a16="http://schemas.microsoft.com/office/drawing/2014/main" id="{719E5BAB-9566-4330-91AB-C9B376625D1D}"/>
                </a:ext>
              </a:extLst>
            </p:cNvPr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CA79176B-EABE-4458-A559-6A0EDF5B4730}"/>
              </a:ext>
            </a:extLst>
          </p:cNvPr>
          <p:cNvPicPr/>
          <p:nvPr/>
        </p:nvPicPr>
        <p:blipFill rotWithShape="1">
          <a:blip r:embed="rId3"/>
          <a:srcRect r="23649"/>
          <a:stretch/>
        </p:blipFill>
        <p:spPr>
          <a:xfrm>
            <a:off x="721351" y="1580087"/>
            <a:ext cx="3615092" cy="276149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19FF9EF-62BD-4BAD-86CB-CAEB908775D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60266" y="1611197"/>
            <a:ext cx="2595014" cy="26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7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2892544" y="13039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4573494" y="42069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Transaksi Ambil Tunai (1)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01A1BE2-82A6-401A-938A-5137057683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6787" y="1520785"/>
            <a:ext cx="3606607" cy="27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95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Transaksi Ambil Tunai (2)</a:t>
            </a:r>
          </a:p>
        </p:txBody>
      </p:sp>
      <p:grpSp>
        <p:nvGrpSpPr>
          <p:cNvPr id="37" name="Google Shape;786;p33">
            <a:extLst>
              <a:ext uri="{FF2B5EF4-FFF2-40B4-BE49-F238E27FC236}">
                <a16:creationId xmlns:a16="http://schemas.microsoft.com/office/drawing/2014/main" id="{33010F32-B62C-4536-B4BA-8B81A053E81B}"/>
              </a:ext>
            </a:extLst>
          </p:cNvPr>
          <p:cNvGrpSpPr/>
          <p:nvPr/>
        </p:nvGrpSpPr>
        <p:grpSpPr>
          <a:xfrm>
            <a:off x="4815685" y="1362202"/>
            <a:ext cx="3615093" cy="2964328"/>
            <a:chOff x="956924" y="1380150"/>
            <a:chExt cx="3615093" cy="2964328"/>
          </a:xfrm>
        </p:grpSpPr>
        <p:sp>
          <p:nvSpPr>
            <p:cNvPr id="38" name="Google Shape;787;p33">
              <a:extLst>
                <a:ext uri="{FF2B5EF4-FFF2-40B4-BE49-F238E27FC236}">
                  <a16:creationId xmlns:a16="http://schemas.microsoft.com/office/drawing/2014/main" id="{829978A6-84FB-425D-850B-2B931A4AD4F5}"/>
                </a:ext>
              </a:extLst>
            </p:cNvPr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788;p33">
              <a:extLst>
                <a:ext uri="{FF2B5EF4-FFF2-40B4-BE49-F238E27FC236}">
                  <a16:creationId xmlns:a16="http://schemas.microsoft.com/office/drawing/2014/main" id="{8E453585-FAA6-4C20-81F4-64D44006521F}"/>
                </a:ext>
              </a:extLst>
            </p:cNvPr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5" name="Google Shape;789;p33">
                <a:extLst>
                  <a:ext uri="{FF2B5EF4-FFF2-40B4-BE49-F238E27FC236}">
                    <a16:creationId xmlns:a16="http://schemas.microsoft.com/office/drawing/2014/main" id="{46685704-8A81-44D5-AFB2-8023A8628E9F}"/>
                  </a:ext>
                </a:extLst>
              </p:cNvPr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90;p33">
                <a:extLst>
                  <a:ext uri="{FF2B5EF4-FFF2-40B4-BE49-F238E27FC236}">
                    <a16:creationId xmlns:a16="http://schemas.microsoft.com/office/drawing/2014/main" id="{94603689-B765-4AC6-8DEF-3EDB4BCDA1E8}"/>
                  </a:ext>
                </a:extLst>
              </p:cNvPr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91;p33">
                <a:extLst>
                  <a:ext uri="{FF2B5EF4-FFF2-40B4-BE49-F238E27FC236}">
                    <a16:creationId xmlns:a16="http://schemas.microsoft.com/office/drawing/2014/main" id="{AD7B5AEC-BB12-4BA8-AE23-43715F4D08B9}"/>
                  </a:ext>
                </a:extLst>
              </p:cNvPr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92;p33">
                <a:extLst>
                  <a:ext uri="{FF2B5EF4-FFF2-40B4-BE49-F238E27FC236}">
                    <a16:creationId xmlns:a16="http://schemas.microsoft.com/office/drawing/2014/main" id="{58FC1EB8-7433-4947-850C-4F6B6F7686E0}"/>
                  </a:ext>
                </a:extLst>
              </p:cNvPr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93;p33">
                <a:extLst>
                  <a:ext uri="{FF2B5EF4-FFF2-40B4-BE49-F238E27FC236}">
                    <a16:creationId xmlns:a16="http://schemas.microsoft.com/office/drawing/2014/main" id="{6CD5210A-9380-49B3-B922-48BC7B7AE208}"/>
                  </a:ext>
                </a:extLst>
              </p:cNvPr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94;p33">
                <a:extLst>
                  <a:ext uri="{FF2B5EF4-FFF2-40B4-BE49-F238E27FC236}">
                    <a16:creationId xmlns:a16="http://schemas.microsoft.com/office/drawing/2014/main" id="{395A509E-E27D-40AD-B819-7E8C4CAF685A}"/>
                  </a:ext>
                </a:extLst>
              </p:cNvPr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95;p33">
                <a:extLst>
                  <a:ext uri="{FF2B5EF4-FFF2-40B4-BE49-F238E27FC236}">
                    <a16:creationId xmlns:a16="http://schemas.microsoft.com/office/drawing/2014/main" id="{D359F8C2-68D7-4952-8121-21673C466AF7}"/>
                  </a:ext>
                </a:extLst>
              </p:cNvPr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6;p33">
                <a:extLst>
                  <a:ext uri="{FF2B5EF4-FFF2-40B4-BE49-F238E27FC236}">
                    <a16:creationId xmlns:a16="http://schemas.microsoft.com/office/drawing/2014/main" id="{75119592-0384-4BB9-9893-4EEAEBF918A0}"/>
                  </a:ext>
                </a:extLst>
              </p:cNvPr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97;p33">
                <a:extLst>
                  <a:ext uri="{FF2B5EF4-FFF2-40B4-BE49-F238E27FC236}">
                    <a16:creationId xmlns:a16="http://schemas.microsoft.com/office/drawing/2014/main" id="{E52AB726-6910-43DC-BEFA-DDC13AFF4CFD}"/>
                  </a:ext>
                </a:extLst>
              </p:cNvPr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98;p33">
                <a:extLst>
                  <a:ext uri="{FF2B5EF4-FFF2-40B4-BE49-F238E27FC236}">
                    <a16:creationId xmlns:a16="http://schemas.microsoft.com/office/drawing/2014/main" id="{5718C013-9547-4045-8614-B1BFD558130C}"/>
                  </a:ext>
                </a:extLst>
              </p:cNvPr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99;p33">
                <a:extLst>
                  <a:ext uri="{FF2B5EF4-FFF2-40B4-BE49-F238E27FC236}">
                    <a16:creationId xmlns:a16="http://schemas.microsoft.com/office/drawing/2014/main" id="{4886318E-60F2-461B-BE79-5EA16790F8F0}"/>
                  </a:ext>
                </a:extLst>
              </p:cNvPr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00;p33">
                <a:extLst>
                  <a:ext uri="{FF2B5EF4-FFF2-40B4-BE49-F238E27FC236}">
                    <a16:creationId xmlns:a16="http://schemas.microsoft.com/office/drawing/2014/main" id="{E0EF1B86-FF3D-44CD-9445-00F7FBF61A6C}"/>
                  </a:ext>
                </a:extLst>
              </p:cNvPr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01;p33">
                <a:extLst>
                  <a:ext uri="{FF2B5EF4-FFF2-40B4-BE49-F238E27FC236}">
                    <a16:creationId xmlns:a16="http://schemas.microsoft.com/office/drawing/2014/main" id="{25766D62-5099-42E2-B10B-1C816B4CFA29}"/>
                  </a:ext>
                </a:extLst>
              </p:cNvPr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802;p33">
              <a:extLst>
                <a:ext uri="{FF2B5EF4-FFF2-40B4-BE49-F238E27FC236}">
                  <a16:creationId xmlns:a16="http://schemas.microsoft.com/office/drawing/2014/main" id="{DFFB8B63-BA09-492E-B866-E8EADF7080FA}"/>
                </a:ext>
              </a:extLst>
            </p:cNvPr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33">
              <a:extLst>
                <a:ext uri="{FF2B5EF4-FFF2-40B4-BE49-F238E27FC236}">
                  <a16:creationId xmlns:a16="http://schemas.microsoft.com/office/drawing/2014/main" id="{CDC2F3A6-CDEC-44A7-BD18-E4C0E3AE0016}"/>
                </a:ext>
              </a:extLst>
            </p:cNvPr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33">
              <a:extLst>
                <a:ext uri="{FF2B5EF4-FFF2-40B4-BE49-F238E27FC236}">
                  <a16:creationId xmlns:a16="http://schemas.microsoft.com/office/drawing/2014/main" id="{1688A9EE-6D89-4FB8-BF02-4BF2C33C72AA}"/>
                </a:ext>
              </a:extLst>
            </p:cNvPr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33">
              <a:extLst>
                <a:ext uri="{FF2B5EF4-FFF2-40B4-BE49-F238E27FC236}">
                  <a16:creationId xmlns:a16="http://schemas.microsoft.com/office/drawing/2014/main" id="{127BDFC8-5BEB-4FCE-A379-9B1723BF6C5A}"/>
                </a:ext>
              </a:extLst>
            </p:cNvPr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33">
              <a:extLst>
                <a:ext uri="{FF2B5EF4-FFF2-40B4-BE49-F238E27FC236}">
                  <a16:creationId xmlns:a16="http://schemas.microsoft.com/office/drawing/2014/main" id="{719E5BAB-9566-4330-91AB-C9B376625D1D}"/>
                </a:ext>
              </a:extLst>
            </p:cNvPr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17AB94BE-8D11-4039-8D2F-D87E0D3AE2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01530" y="1587044"/>
            <a:ext cx="2707564" cy="274635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F4A4F3A-DAA7-41F9-88D4-9D46C4D3CC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0287" y="1579934"/>
            <a:ext cx="2695809" cy="2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6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2892544" y="13039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4573494" y="42069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Transaksi Simpan Tunai (1)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692EA4-39F2-4C5D-B838-2FD37D997F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01433" y="1641448"/>
            <a:ext cx="3606203" cy="24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6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Transaksi Simpan Tunai (2)</a:t>
            </a:r>
          </a:p>
        </p:txBody>
      </p:sp>
      <p:grpSp>
        <p:nvGrpSpPr>
          <p:cNvPr id="37" name="Google Shape;786;p33">
            <a:extLst>
              <a:ext uri="{FF2B5EF4-FFF2-40B4-BE49-F238E27FC236}">
                <a16:creationId xmlns:a16="http://schemas.microsoft.com/office/drawing/2014/main" id="{33010F32-B62C-4536-B4BA-8B81A053E81B}"/>
              </a:ext>
            </a:extLst>
          </p:cNvPr>
          <p:cNvGrpSpPr/>
          <p:nvPr/>
        </p:nvGrpSpPr>
        <p:grpSpPr>
          <a:xfrm>
            <a:off x="4815685" y="1362202"/>
            <a:ext cx="3615093" cy="2964328"/>
            <a:chOff x="956924" y="1380150"/>
            <a:chExt cx="3615093" cy="2964328"/>
          </a:xfrm>
        </p:grpSpPr>
        <p:sp>
          <p:nvSpPr>
            <p:cNvPr id="38" name="Google Shape;787;p33">
              <a:extLst>
                <a:ext uri="{FF2B5EF4-FFF2-40B4-BE49-F238E27FC236}">
                  <a16:creationId xmlns:a16="http://schemas.microsoft.com/office/drawing/2014/main" id="{829978A6-84FB-425D-850B-2B931A4AD4F5}"/>
                </a:ext>
              </a:extLst>
            </p:cNvPr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788;p33">
              <a:extLst>
                <a:ext uri="{FF2B5EF4-FFF2-40B4-BE49-F238E27FC236}">
                  <a16:creationId xmlns:a16="http://schemas.microsoft.com/office/drawing/2014/main" id="{8E453585-FAA6-4C20-81F4-64D44006521F}"/>
                </a:ext>
              </a:extLst>
            </p:cNvPr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5" name="Google Shape;789;p33">
                <a:extLst>
                  <a:ext uri="{FF2B5EF4-FFF2-40B4-BE49-F238E27FC236}">
                    <a16:creationId xmlns:a16="http://schemas.microsoft.com/office/drawing/2014/main" id="{46685704-8A81-44D5-AFB2-8023A8628E9F}"/>
                  </a:ext>
                </a:extLst>
              </p:cNvPr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90;p33">
                <a:extLst>
                  <a:ext uri="{FF2B5EF4-FFF2-40B4-BE49-F238E27FC236}">
                    <a16:creationId xmlns:a16="http://schemas.microsoft.com/office/drawing/2014/main" id="{94603689-B765-4AC6-8DEF-3EDB4BCDA1E8}"/>
                  </a:ext>
                </a:extLst>
              </p:cNvPr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91;p33">
                <a:extLst>
                  <a:ext uri="{FF2B5EF4-FFF2-40B4-BE49-F238E27FC236}">
                    <a16:creationId xmlns:a16="http://schemas.microsoft.com/office/drawing/2014/main" id="{AD7B5AEC-BB12-4BA8-AE23-43715F4D08B9}"/>
                  </a:ext>
                </a:extLst>
              </p:cNvPr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92;p33">
                <a:extLst>
                  <a:ext uri="{FF2B5EF4-FFF2-40B4-BE49-F238E27FC236}">
                    <a16:creationId xmlns:a16="http://schemas.microsoft.com/office/drawing/2014/main" id="{58FC1EB8-7433-4947-850C-4F6B6F7686E0}"/>
                  </a:ext>
                </a:extLst>
              </p:cNvPr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93;p33">
                <a:extLst>
                  <a:ext uri="{FF2B5EF4-FFF2-40B4-BE49-F238E27FC236}">
                    <a16:creationId xmlns:a16="http://schemas.microsoft.com/office/drawing/2014/main" id="{6CD5210A-9380-49B3-B922-48BC7B7AE208}"/>
                  </a:ext>
                </a:extLst>
              </p:cNvPr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94;p33">
                <a:extLst>
                  <a:ext uri="{FF2B5EF4-FFF2-40B4-BE49-F238E27FC236}">
                    <a16:creationId xmlns:a16="http://schemas.microsoft.com/office/drawing/2014/main" id="{395A509E-E27D-40AD-B819-7E8C4CAF685A}"/>
                  </a:ext>
                </a:extLst>
              </p:cNvPr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95;p33">
                <a:extLst>
                  <a:ext uri="{FF2B5EF4-FFF2-40B4-BE49-F238E27FC236}">
                    <a16:creationId xmlns:a16="http://schemas.microsoft.com/office/drawing/2014/main" id="{D359F8C2-68D7-4952-8121-21673C466AF7}"/>
                  </a:ext>
                </a:extLst>
              </p:cNvPr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6;p33">
                <a:extLst>
                  <a:ext uri="{FF2B5EF4-FFF2-40B4-BE49-F238E27FC236}">
                    <a16:creationId xmlns:a16="http://schemas.microsoft.com/office/drawing/2014/main" id="{75119592-0384-4BB9-9893-4EEAEBF918A0}"/>
                  </a:ext>
                </a:extLst>
              </p:cNvPr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97;p33">
                <a:extLst>
                  <a:ext uri="{FF2B5EF4-FFF2-40B4-BE49-F238E27FC236}">
                    <a16:creationId xmlns:a16="http://schemas.microsoft.com/office/drawing/2014/main" id="{E52AB726-6910-43DC-BEFA-DDC13AFF4CFD}"/>
                  </a:ext>
                </a:extLst>
              </p:cNvPr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98;p33">
                <a:extLst>
                  <a:ext uri="{FF2B5EF4-FFF2-40B4-BE49-F238E27FC236}">
                    <a16:creationId xmlns:a16="http://schemas.microsoft.com/office/drawing/2014/main" id="{5718C013-9547-4045-8614-B1BFD558130C}"/>
                  </a:ext>
                </a:extLst>
              </p:cNvPr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99;p33">
                <a:extLst>
                  <a:ext uri="{FF2B5EF4-FFF2-40B4-BE49-F238E27FC236}">
                    <a16:creationId xmlns:a16="http://schemas.microsoft.com/office/drawing/2014/main" id="{4886318E-60F2-461B-BE79-5EA16790F8F0}"/>
                  </a:ext>
                </a:extLst>
              </p:cNvPr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00;p33">
                <a:extLst>
                  <a:ext uri="{FF2B5EF4-FFF2-40B4-BE49-F238E27FC236}">
                    <a16:creationId xmlns:a16="http://schemas.microsoft.com/office/drawing/2014/main" id="{E0EF1B86-FF3D-44CD-9445-00F7FBF61A6C}"/>
                  </a:ext>
                </a:extLst>
              </p:cNvPr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01;p33">
                <a:extLst>
                  <a:ext uri="{FF2B5EF4-FFF2-40B4-BE49-F238E27FC236}">
                    <a16:creationId xmlns:a16="http://schemas.microsoft.com/office/drawing/2014/main" id="{25766D62-5099-42E2-B10B-1C816B4CFA29}"/>
                  </a:ext>
                </a:extLst>
              </p:cNvPr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802;p33">
              <a:extLst>
                <a:ext uri="{FF2B5EF4-FFF2-40B4-BE49-F238E27FC236}">
                  <a16:creationId xmlns:a16="http://schemas.microsoft.com/office/drawing/2014/main" id="{DFFB8B63-BA09-492E-B866-E8EADF7080FA}"/>
                </a:ext>
              </a:extLst>
            </p:cNvPr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33">
              <a:extLst>
                <a:ext uri="{FF2B5EF4-FFF2-40B4-BE49-F238E27FC236}">
                  <a16:creationId xmlns:a16="http://schemas.microsoft.com/office/drawing/2014/main" id="{CDC2F3A6-CDEC-44A7-BD18-E4C0E3AE0016}"/>
                </a:ext>
              </a:extLst>
            </p:cNvPr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33">
              <a:extLst>
                <a:ext uri="{FF2B5EF4-FFF2-40B4-BE49-F238E27FC236}">
                  <a16:creationId xmlns:a16="http://schemas.microsoft.com/office/drawing/2014/main" id="{1688A9EE-6D89-4FB8-BF02-4BF2C33C72AA}"/>
                </a:ext>
              </a:extLst>
            </p:cNvPr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33">
              <a:extLst>
                <a:ext uri="{FF2B5EF4-FFF2-40B4-BE49-F238E27FC236}">
                  <a16:creationId xmlns:a16="http://schemas.microsoft.com/office/drawing/2014/main" id="{127BDFC8-5BEB-4FCE-A379-9B1723BF6C5A}"/>
                </a:ext>
              </a:extLst>
            </p:cNvPr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33">
              <a:extLst>
                <a:ext uri="{FF2B5EF4-FFF2-40B4-BE49-F238E27FC236}">
                  <a16:creationId xmlns:a16="http://schemas.microsoft.com/office/drawing/2014/main" id="{719E5BAB-9566-4330-91AB-C9B376625D1D}"/>
                </a:ext>
              </a:extLst>
            </p:cNvPr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AD316DC7-2FFA-40FD-9EB5-980C20B6B3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7229" y="1585890"/>
            <a:ext cx="2707081" cy="27406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2525F29-609C-4F8B-9091-F409078E02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85648" y="1579398"/>
            <a:ext cx="2675165" cy="27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19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2892544" y="13039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4573494" y="42069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Transaksi Transfer Tunai (1)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285F559-8085-4282-AABE-4D6D90C92A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84787" y="1523887"/>
            <a:ext cx="3622849" cy="27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1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9F1F-1E8C-4547-B27A-44FB6D8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Transaksi Transfer Tunai (2)</a:t>
            </a:r>
          </a:p>
        </p:txBody>
      </p:sp>
      <p:grpSp>
        <p:nvGrpSpPr>
          <p:cNvPr id="37" name="Google Shape;786;p33">
            <a:extLst>
              <a:ext uri="{FF2B5EF4-FFF2-40B4-BE49-F238E27FC236}">
                <a16:creationId xmlns:a16="http://schemas.microsoft.com/office/drawing/2014/main" id="{33010F32-B62C-4536-B4BA-8B81A053E81B}"/>
              </a:ext>
            </a:extLst>
          </p:cNvPr>
          <p:cNvGrpSpPr/>
          <p:nvPr/>
        </p:nvGrpSpPr>
        <p:grpSpPr>
          <a:xfrm>
            <a:off x="4815685" y="1362202"/>
            <a:ext cx="3615093" cy="2964328"/>
            <a:chOff x="956924" y="1380150"/>
            <a:chExt cx="3615093" cy="2964328"/>
          </a:xfrm>
        </p:grpSpPr>
        <p:sp>
          <p:nvSpPr>
            <p:cNvPr id="38" name="Google Shape;787;p33">
              <a:extLst>
                <a:ext uri="{FF2B5EF4-FFF2-40B4-BE49-F238E27FC236}">
                  <a16:creationId xmlns:a16="http://schemas.microsoft.com/office/drawing/2014/main" id="{829978A6-84FB-425D-850B-2B931A4AD4F5}"/>
                </a:ext>
              </a:extLst>
            </p:cNvPr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788;p33">
              <a:extLst>
                <a:ext uri="{FF2B5EF4-FFF2-40B4-BE49-F238E27FC236}">
                  <a16:creationId xmlns:a16="http://schemas.microsoft.com/office/drawing/2014/main" id="{8E453585-FAA6-4C20-81F4-64D44006521F}"/>
                </a:ext>
              </a:extLst>
            </p:cNvPr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5" name="Google Shape;789;p33">
                <a:extLst>
                  <a:ext uri="{FF2B5EF4-FFF2-40B4-BE49-F238E27FC236}">
                    <a16:creationId xmlns:a16="http://schemas.microsoft.com/office/drawing/2014/main" id="{46685704-8A81-44D5-AFB2-8023A8628E9F}"/>
                  </a:ext>
                </a:extLst>
              </p:cNvPr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90;p33">
                <a:extLst>
                  <a:ext uri="{FF2B5EF4-FFF2-40B4-BE49-F238E27FC236}">
                    <a16:creationId xmlns:a16="http://schemas.microsoft.com/office/drawing/2014/main" id="{94603689-B765-4AC6-8DEF-3EDB4BCDA1E8}"/>
                  </a:ext>
                </a:extLst>
              </p:cNvPr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91;p33">
                <a:extLst>
                  <a:ext uri="{FF2B5EF4-FFF2-40B4-BE49-F238E27FC236}">
                    <a16:creationId xmlns:a16="http://schemas.microsoft.com/office/drawing/2014/main" id="{AD7B5AEC-BB12-4BA8-AE23-43715F4D08B9}"/>
                  </a:ext>
                </a:extLst>
              </p:cNvPr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92;p33">
                <a:extLst>
                  <a:ext uri="{FF2B5EF4-FFF2-40B4-BE49-F238E27FC236}">
                    <a16:creationId xmlns:a16="http://schemas.microsoft.com/office/drawing/2014/main" id="{58FC1EB8-7433-4947-850C-4F6B6F7686E0}"/>
                  </a:ext>
                </a:extLst>
              </p:cNvPr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93;p33">
                <a:extLst>
                  <a:ext uri="{FF2B5EF4-FFF2-40B4-BE49-F238E27FC236}">
                    <a16:creationId xmlns:a16="http://schemas.microsoft.com/office/drawing/2014/main" id="{6CD5210A-9380-49B3-B922-48BC7B7AE208}"/>
                  </a:ext>
                </a:extLst>
              </p:cNvPr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94;p33">
                <a:extLst>
                  <a:ext uri="{FF2B5EF4-FFF2-40B4-BE49-F238E27FC236}">
                    <a16:creationId xmlns:a16="http://schemas.microsoft.com/office/drawing/2014/main" id="{395A509E-E27D-40AD-B819-7E8C4CAF685A}"/>
                  </a:ext>
                </a:extLst>
              </p:cNvPr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95;p33">
                <a:extLst>
                  <a:ext uri="{FF2B5EF4-FFF2-40B4-BE49-F238E27FC236}">
                    <a16:creationId xmlns:a16="http://schemas.microsoft.com/office/drawing/2014/main" id="{D359F8C2-68D7-4952-8121-21673C466AF7}"/>
                  </a:ext>
                </a:extLst>
              </p:cNvPr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6;p33">
                <a:extLst>
                  <a:ext uri="{FF2B5EF4-FFF2-40B4-BE49-F238E27FC236}">
                    <a16:creationId xmlns:a16="http://schemas.microsoft.com/office/drawing/2014/main" id="{75119592-0384-4BB9-9893-4EEAEBF918A0}"/>
                  </a:ext>
                </a:extLst>
              </p:cNvPr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97;p33">
                <a:extLst>
                  <a:ext uri="{FF2B5EF4-FFF2-40B4-BE49-F238E27FC236}">
                    <a16:creationId xmlns:a16="http://schemas.microsoft.com/office/drawing/2014/main" id="{E52AB726-6910-43DC-BEFA-DDC13AFF4CFD}"/>
                  </a:ext>
                </a:extLst>
              </p:cNvPr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98;p33">
                <a:extLst>
                  <a:ext uri="{FF2B5EF4-FFF2-40B4-BE49-F238E27FC236}">
                    <a16:creationId xmlns:a16="http://schemas.microsoft.com/office/drawing/2014/main" id="{5718C013-9547-4045-8614-B1BFD558130C}"/>
                  </a:ext>
                </a:extLst>
              </p:cNvPr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99;p33">
                <a:extLst>
                  <a:ext uri="{FF2B5EF4-FFF2-40B4-BE49-F238E27FC236}">
                    <a16:creationId xmlns:a16="http://schemas.microsoft.com/office/drawing/2014/main" id="{4886318E-60F2-461B-BE79-5EA16790F8F0}"/>
                  </a:ext>
                </a:extLst>
              </p:cNvPr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00;p33">
                <a:extLst>
                  <a:ext uri="{FF2B5EF4-FFF2-40B4-BE49-F238E27FC236}">
                    <a16:creationId xmlns:a16="http://schemas.microsoft.com/office/drawing/2014/main" id="{E0EF1B86-FF3D-44CD-9445-00F7FBF61A6C}"/>
                  </a:ext>
                </a:extLst>
              </p:cNvPr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01;p33">
                <a:extLst>
                  <a:ext uri="{FF2B5EF4-FFF2-40B4-BE49-F238E27FC236}">
                    <a16:creationId xmlns:a16="http://schemas.microsoft.com/office/drawing/2014/main" id="{25766D62-5099-42E2-B10B-1C816B4CFA29}"/>
                  </a:ext>
                </a:extLst>
              </p:cNvPr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802;p33">
              <a:extLst>
                <a:ext uri="{FF2B5EF4-FFF2-40B4-BE49-F238E27FC236}">
                  <a16:creationId xmlns:a16="http://schemas.microsoft.com/office/drawing/2014/main" id="{DFFB8B63-BA09-492E-B866-E8EADF7080FA}"/>
                </a:ext>
              </a:extLst>
            </p:cNvPr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33">
              <a:extLst>
                <a:ext uri="{FF2B5EF4-FFF2-40B4-BE49-F238E27FC236}">
                  <a16:creationId xmlns:a16="http://schemas.microsoft.com/office/drawing/2014/main" id="{CDC2F3A6-CDEC-44A7-BD18-E4C0E3AE0016}"/>
                </a:ext>
              </a:extLst>
            </p:cNvPr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33">
              <a:extLst>
                <a:ext uri="{FF2B5EF4-FFF2-40B4-BE49-F238E27FC236}">
                  <a16:creationId xmlns:a16="http://schemas.microsoft.com/office/drawing/2014/main" id="{1688A9EE-6D89-4FB8-BF02-4BF2C33C72AA}"/>
                </a:ext>
              </a:extLst>
            </p:cNvPr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33">
              <a:extLst>
                <a:ext uri="{FF2B5EF4-FFF2-40B4-BE49-F238E27FC236}">
                  <a16:creationId xmlns:a16="http://schemas.microsoft.com/office/drawing/2014/main" id="{127BDFC8-5BEB-4FCE-A379-9B1723BF6C5A}"/>
                </a:ext>
              </a:extLst>
            </p:cNvPr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33">
              <a:extLst>
                <a:ext uri="{FF2B5EF4-FFF2-40B4-BE49-F238E27FC236}">
                  <a16:creationId xmlns:a16="http://schemas.microsoft.com/office/drawing/2014/main" id="{719E5BAB-9566-4330-91AB-C9B376625D1D}"/>
                </a:ext>
              </a:extLst>
            </p:cNvPr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A4563601-505A-4899-868D-A88FB1F7E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07272" y="1634580"/>
            <a:ext cx="2626995" cy="264858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DA46EAE-6F4C-4E17-AC17-D248B292E5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10265" y="1571422"/>
            <a:ext cx="2695016" cy="27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0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Mengenai Aplikasi</a:t>
            </a:r>
            <a:endParaRPr/>
          </a:p>
        </p:txBody>
      </p:sp>
      <p:sp>
        <p:nvSpPr>
          <p:cNvPr id="860" name="Google Shape;860;p36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 Terminal</a:t>
            </a:r>
            <a:endParaRPr/>
          </a:p>
        </p:txBody>
      </p:sp>
      <p:sp>
        <p:nvSpPr>
          <p:cNvPr id="861" name="Google Shape;861;p36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Terdiri atas 376 baris kode yang semuanya ditulis dalam bahasa Python. Modul yang digunakan adalah modul art dan modul os.</a:t>
            </a:r>
            <a:endParaRPr/>
          </a:p>
        </p:txBody>
      </p:sp>
      <p:sp>
        <p:nvSpPr>
          <p:cNvPr id="862" name="Google Shape;862;p36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 GUI</a:t>
            </a:r>
            <a:endParaRPr/>
          </a:p>
        </p:txBody>
      </p:sp>
      <p:sp>
        <p:nvSpPr>
          <p:cNvPr id="863" name="Google Shape;863;p36"/>
          <p:cNvSpPr txBox="1">
            <a:spLocks noGrp="1"/>
          </p:cNvSpPr>
          <p:nvPr>
            <p:ph type="subTitle" idx="4"/>
          </p:nvPr>
        </p:nvSpPr>
        <p:spPr>
          <a:xfrm>
            <a:off x="5067553" y="2488599"/>
            <a:ext cx="3000581" cy="1549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Terdiri atas 12 file HTML, 8 file CSS untuk </a:t>
            </a:r>
            <a:r>
              <a:rPr lang="en-US" i="1"/>
              <a:t>styling</a:t>
            </a:r>
            <a:r>
              <a:rPr lang="en-US"/>
              <a:t>, 1 file Python sebagai </a:t>
            </a:r>
            <a:r>
              <a:rPr lang="en-US" i="1"/>
              <a:t>back-end</a:t>
            </a:r>
            <a:r>
              <a:rPr lang="en-US"/>
              <a:t>, dan 5 file gambar. Digunakan modul Eel sebagai penghubung HTML/CSS/JS dengan Python.</a:t>
            </a: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2553233" y="1755498"/>
            <a:ext cx="286972" cy="435602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6202323" y="1744761"/>
            <a:ext cx="427355" cy="46093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6"/>
          <p:cNvGrpSpPr/>
          <p:nvPr/>
        </p:nvGrpSpPr>
        <p:grpSpPr>
          <a:xfrm>
            <a:off x="7933269" y="2691775"/>
            <a:ext cx="1086847" cy="2449551"/>
            <a:chOff x="7933269" y="2691775"/>
            <a:chExt cx="1086847" cy="2449551"/>
          </a:xfrm>
        </p:grpSpPr>
        <p:sp>
          <p:nvSpPr>
            <p:cNvPr id="867" name="Google Shape;867;p36"/>
            <p:cNvSpPr/>
            <p:nvPr/>
          </p:nvSpPr>
          <p:spPr>
            <a:xfrm>
              <a:off x="8082664" y="2777165"/>
              <a:ext cx="788060" cy="2278800"/>
            </a:xfrm>
            <a:custGeom>
              <a:avLst/>
              <a:gdLst/>
              <a:ahLst/>
              <a:cxnLst/>
              <a:rect l="l" t="t" r="r" b="b"/>
              <a:pathLst>
                <a:path w="6156" h="17800" extrusionOk="0">
                  <a:moveTo>
                    <a:pt x="0" y="0"/>
                  </a:moveTo>
                  <a:lnTo>
                    <a:pt x="0" y="5977"/>
                  </a:lnTo>
                  <a:cubicBezTo>
                    <a:pt x="0" y="7120"/>
                    <a:pt x="631" y="8108"/>
                    <a:pt x="1548" y="8644"/>
                  </a:cubicBezTo>
                  <a:cubicBezTo>
                    <a:pt x="1751" y="8751"/>
                    <a:pt x="1751" y="9037"/>
                    <a:pt x="1548" y="9156"/>
                  </a:cubicBezTo>
                  <a:cubicBezTo>
                    <a:pt x="631" y="9692"/>
                    <a:pt x="0" y="10680"/>
                    <a:pt x="0" y="11823"/>
                  </a:cubicBezTo>
                  <a:lnTo>
                    <a:pt x="0" y="17800"/>
                  </a:lnTo>
                  <a:lnTo>
                    <a:pt x="6144" y="17800"/>
                  </a:lnTo>
                  <a:lnTo>
                    <a:pt x="6144" y="11823"/>
                  </a:lnTo>
                  <a:cubicBezTo>
                    <a:pt x="6144" y="10680"/>
                    <a:pt x="5525" y="9692"/>
                    <a:pt x="4608" y="9156"/>
                  </a:cubicBezTo>
                  <a:cubicBezTo>
                    <a:pt x="4406" y="9037"/>
                    <a:pt x="4406" y="8751"/>
                    <a:pt x="4608" y="8644"/>
                  </a:cubicBezTo>
                  <a:cubicBezTo>
                    <a:pt x="5525" y="8108"/>
                    <a:pt x="6156" y="7120"/>
                    <a:pt x="6156" y="5977"/>
                  </a:cubicBezTo>
                  <a:lnTo>
                    <a:pt x="6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8073447" y="2767948"/>
              <a:ext cx="806495" cy="2297236"/>
            </a:xfrm>
            <a:custGeom>
              <a:avLst/>
              <a:gdLst/>
              <a:ahLst/>
              <a:cxnLst/>
              <a:rect l="l" t="t" r="r" b="b"/>
              <a:pathLst>
                <a:path w="6300" h="17944" extrusionOk="0">
                  <a:moveTo>
                    <a:pt x="6144" y="144"/>
                  </a:moveTo>
                  <a:lnTo>
                    <a:pt x="6144" y="6049"/>
                  </a:lnTo>
                  <a:cubicBezTo>
                    <a:pt x="6144" y="7121"/>
                    <a:pt x="5573" y="8109"/>
                    <a:pt x="4644" y="8645"/>
                  </a:cubicBezTo>
                  <a:cubicBezTo>
                    <a:pt x="4525" y="8716"/>
                    <a:pt x="4454" y="8835"/>
                    <a:pt x="4454" y="8966"/>
                  </a:cubicBezTo>
                  <a:cubicBezTo>
                    <a:pt x="4454" y="9109"/>
                    <a:pt x="4525" y="9228"/>
                    <a:pt x="4644" y="9299"/>
                  </a:cubicBezTo>
                  <a:cubicBezTo>
                    <a:pt x="5573" y="9835"/>
                    <a:pt x="6144" y="10823"/>
                    <a:pt x="6144" y="11895"/>
                  </a:cubicBezTo>
                  <a:lnTo>
                    <a:pt x="6144" y="17800"/>
                  </a:lnTo>
                  <a:lnTo>
                    <a:pt x="156" y="17800"/>
                  </a:lnTo>
                  <a:lnTo>
                    <a:pt x="156" y="11895"/>
                  </a:lnTo>
                  <a:cubicBezTo>
                    <a:pt x="156" y="10823"/>
                    <a:pt x="727" y="9835"/>
                    <a:pt x="1656" y="9299"/>
                  </a:cubicBezTo>
                  <a:cubicBezTo>
                    <a:pt x="1775" y="9228"/>
                    <a:pt x="1846" y="9109"/>
                    <a:pt x="1846" y="8966"/>
                  </a:cubicBezTo>
                  <a:cubicBezTo>
                    <a:pt x="1846" y="8835"/>
                    <a:pt x="1775" y="8716"/>
                    <a:pt x="1656" y="8645"/>
                  </a:cubicBezTo>
                  <a:cubicBezTo>
                    <a:pt x="727" y="8109"/>
                    <a:pt x="156" y="7121"/>
                    <a:pt x="156" y="6049"/>
                  </a:cubicBezTo>
                  <a:lnTo>
                    <a:pt x="156" y="144"/>
                  </a:lnTo>
                  <a:close/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lnTo>
                    <a:pt x="1" y="6049"/>
                  </a:lnTo>
                  <a:cubicBezTo>
                    <a:pt x="1" y="7168"/>
                    <a:pt x="608" y="8216"/>
                    <a:pt x="1584" y="8776"/>
                  </a:cubicBezTo>
                  <a:cubicBezTo>
                    <a:pt x="1656" y="8823"/>
                    <a:pt x="1692" y="8895"/>
                    <a:pt x="1692" y="8966"/>
                  </a:cubicBezTo>
                  <a:cubicBezTo>
                    <a:pt x="1692" y="9049"/>
                    <a:pt x="1656" y="9121"/>
                    <a:pt x="1584" y="9168"/>
                  </a:cubicBezTo>
                  <a:cubicBezTo>
                    <a:pt x="608" y="9728"/>
                    <a:pt x="1" y="10776"/>
                    <a:pt x="1" y="11895"/>
                  </a:cubicBezTo>
                  <a:lnTo>
                    <a:pt x="1" y="17872"/>
                  </a:lnTo>
                  <a:cubicBezTo>
                    <a:pt x="1" y="17920"/>
                    <a:pt x="37" y="17943"/>
                    <a:pt x="72" y="17943"/>
                  </a:cubicBezTo>
                  <a:lnTo>
                    <a:pt x="6228" y="17943"/>
                  </a:lnTo>
                  <a:cubicBezTo>
                    <a:pt x="6264" y="17943"/>
                    <a:pt x="6299" y="17920"/>
                    <a:pt x="6299" y="17872"/>
                  </a:cubicBezTo>
                  <a:lnTo>
                    <a:pt x="6299" y="11895"/>
                  </a:lnTo>
                  <a:cubicBezTo>
                    <a:pt x="6299" y="10776"/>
                    <a:pt x="5692" y="9728"/>
                    <a:pt x="4716" y="9168"/>
                  </a:cubicBezTo>
                  <a:cubicBezTo>
                    <a:pt x="4644" y="9121"/>
                    <a:pt x="4597" y="9049"/>
                    <a:pt x="4597" y="8966"/>
                  </a:cubicBezTo>
                  <a:cubicBezTo>
                    <a:pt x="4597" y="8895"/>
                    <a:pt x="4644" y="8823"/>
                    <a:pt x="4716" y="8776"/>
                  </a:cubicBezTo>
                  <a:cubicBezTo>
                    <a:pt x="5692" y="8216"/>
                    <a:pt x="6299" y="7168"/>
                    <a:pt x="6299" y="6049"/>
                  </a:cubicBezTo>
                  <a:lnTo>
                    <a:pt x="6299" y="72"/>
                  </a:lnTo>
                  <a:cubicBezTo>
                    <a:pt x="6299" y="25"/>
                    <a:pt x="6264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8082664" y="3210131"/>
              <a:ext cx="786524" cy="1435132"/>
            </a:xfrm>
            <a:custGeom>
              <a:avLst/>
              <a:gdLst/>
              <a:ahLst/>
              <a:cxnLst/>
              <a:rect l="l" t="t" r="r" b="b"/>
              <a:pathLst>
                <a:path w="6144" h="11210" extrusionOk="0">
                  <a:moveTo>
                    <a:pt x="4018" y="0"/>
                  </a:moveTo>
                  <a:cubicBezTo>
                    <a:pt x="3629" y="0"/>
                    <a:pt x="3241" y="334"/>
                    <a:pt x="3096" y="821"/>
                  </a:cubicBezTo>
                  <a:lnTo>
                    <a:pt x="3084" y="845"/>
                  </a:lnTo>
                  <a:cubicBezTo>
                    <a:pt x="3051" y="955"/>
                    <a:pt x="2956" y="1025"/>
                    <a:pt x="2848" y="1025"/>
                  </a:cubicBezTo>
                  <a:cubicBezTo>
                    <a:pt x="2839" y="1025"/>
                    <a:pt x="2831" y="1024"/>
                    <a:pt x="2822" y="1023"/>
                  </a:cubicBezTo>
                  <a:cubicBezTo>
                    <a:pt x="2786" y="1012"/>
                    <a:pt x="2763" y="1012"/>
                    <a:pt x="2727" y="1012"/>
                  </a:cubicBezTo>
                  <a:cubicBezTo>
                    <a:pt x="2548" y="1012"/>
                    <a:pt x="2382" y="1059"/>
                    <a:pt x="2251" y="1142"/>
                  </a:cubicBezTo>
                  <a:cubicBezTo>
                    <a:pt x="2096" y="1243"/>
                    <a:pt x="1916" y="1293"/>
                    <a:pt x="1734" y="1293"/>
                  </a:cubicBezTo>
                  <a:cubicBezTo>
                    <a:pt x="1636" y="1293"/>
                    <a:pt x="1537" y="1279"/>
                    <a:pt x="1441" y="1250"/>
                  </a:cubicBezTo>
                  <a:cubicBezTo>
                    <a:pt x="1334" y="1214"/>
                    <a:pt x="1203" y="1190"/>
                    <a:pt x="1072" y="1190"/>
                  </a:cubicBezTo>
                  <a:cubicBezTo>
                    <a:pt x="512" y="1190"/>
                    <a:pt x="24" y="1512"/>
                    <a:pt x="0" y="1976"/>
                  </a:cubicBezTo>
                  <a:lnTo>
                    <a:pt x="0" y="2595"/>
                  </a:lnTo>
                  <a:cubicBezTo>
                    <a:pt x="0" y="3738"/>
                    <a:pt x="619" y="4726"/>
                    <a:pt x="1548" y="5262"/>
                  </a:cubicBezTo>
                  <a:cubicBezTo>
                    <a:pt x="1751" y="5381"/>
                    <a:pt x="1739" y="5667"/>
                    <a:pt x="1536" y="5786"/>
                  </a:cubicBezTo>
                  <a:cubicBezTo>
                    <a:pt x="1405" y="5857"/>
                    <a:pt x="1274" y="5953"/>
                    <a:pt x="1155" y="6048"/>
                  </a:cubicBezTo>
                  <a:cubicBezTo>
                    <a:pt x="1131" y="6643"/>
                    <a:pt x="1643" y="7131"/>
                    <a:pt x="2274" y="7131"/>
                  </a:cubicBezTo>
                  <a:lnTo>
                    <a:pt x="2286" y="7131"/>
                  </a:lnTo>
                  <a:cubicBezTo>
                    <a:pt x="2477" y="7131"/>
                    <a:pt x="2643" y="7286"/>
                    <a:pt x="2643" y="7489"/>
                  </a:cubicBezTo>
                  <a:cubicBezTo>
                    <a:pt x="2643" y="7524"/>
                    <a:pt x="2643" y="7548"/>
                    <a:pt x="2643" y="7584"/>
                  </a:cubicBezTo>
                  <a:cubicBezTo>
                    <a:pt x="2655" y="7703"/>
                    <a:pt x="2596" y="7810"/>
                    <a:pt x="2489" y="7870"/>
                  </a:cubicBezTo>
                  <a:cubicBezTo>
                    <a:pt x="2465" y="7881"/>
                    <a:pt x="2441" y="7893"/>
                    <a:pt x="2417" y="7905"/>
                  </a:cubicBezTo>
                  <a:cubicBezTo>
                    <a:pt x="2120" y="8120"/>
                    <a:pt x="2072" y="8560"/>
                    <a:pt x="2310" y="8893"/>
                  </a:cubicBezTo>
                  <a:cubicBezTo>
                    <a:pt x="2429" y="9072"/>
                    <a:pt x="2608" y="9179"/>
                    <a:pt x="2786" y="9215"/>
                  </a:cubicBezTo>
                  <a:cubicBezTo>
                    <a:pt x="2846" y="9215"/>
                    <a:pt x="2894" y="9251"/>
                    <a:pt x="2929" y="9298"/>
                  </a:cubicBezTo>
                  <a:lnTo>
                    <a:pt x="2941" y="9334"/>
                  </a:lnTo>
                  <a:cubicBezTo>
                    <a:pt x="3036" y="9489"/>
                    <a:pt x="3060" y="9679"/>
                    <a:pt x="3036" y="9858"/>
                  </a:cubicBezTo>
                  <a:cubicBezTo>
                    <a:pt x="3036" y="9882"/>
                    <a:pt x="3036" y="9894"/>
                    <a:pt x="3036" y="9917"/>
                  </a:cubicBezTo>
                  <a:cubicBezTo>
                    <a:pt x="3036" y="10001"/>
                    <a:pt x="3048" y="10084"/>
                    <a:pt x="3096" y="10156"/>
                  </a:cubicBezTo>
                  <a:cubicBezTo>
                    <a:pt x="3191" y="10322"/>
                    <a:pt x="3227" y="10525"/>
                    <a:pt x="3227" y="10715"/>
                  </a:cubicBezTo>
                  <a:cubicBezTo>
                    <a:pt x="3227" y="10751"/>
                    <a:pt x="3239" y="10787"/>
                    <a:pt x="3239" y="10810"/>
                  </a:cubicBezTo>
                  <a:cubicBezTo>
                    <a:pt x="3286" y="11013"/>
                    <a:pt x="3453" y="11168"/>
                    <a:pt x="3644" y="11203"/>
                  </a:cubicBezTo>
                  <a:cubicBezTo>
                    <a:pt x="3671" y="11207"/>
                    <a:pt x="3699" y="11209"/>
                    <a:pt x="3725" y="11209"/>
                  </a:cubicBezTo>
                  <a:cubicBezTo>
                    <a:pt x="4010" y="11209"/>
                    <a:pt x="4239" y="10986"/>
                    <a:pt x="4239" y="10703"/>
                  </a:cubicBezTo>
                  <a:cubicBezTo>
                    <a:pt x="4239" y="10537"/>
                    <a:pt x="4156" y="10382"/>
                    <a:pt x="4025" y="10298"/>
                  </a:cubicBezTo>
                  <a:cubicBezTo>
                    <a:pt x="3965" y="10251"/>
                    <a:pt x="3941" y="10167"/>
                    <a:pt x="3965" y="10096"/>
                  </a:cubicBezTo>
                  <a:cubicBezTo>
                    <a:pt x="3989" y="10036"/>
                    <a:pt x="4001" y="9977"/>
                    <a:pt x="4001" y="9917"/>
                  </a:cubicBezTo>
                  <a:cubicBezTo>
                    <a:pt x="4001" y="9810"/>
                    <a:pt x="4060" y="9703"/>
                    <a:pt x="4156" y="9655"/>
                  </a:cubicBezTo>
                  <a:cubicBezTo>
                    <a:pt x="4465" y="9513"/>
                    <a:pt x="4668" y="9215"/>
                    <a:pt x="4668" y="8870"/>
                  </a:cubicBezTo>
                  <a:cubicBezTo>
                    <a:pt x="4668" y="8703"/>
                    <a:pt x="4620" y="8548"/>
                    <a:pt x="4525" y="8417"/>
                  </a:cubicBezTo>
                  <a:cubicBezTo>
                    <a:pt x="4358" y="8167"/>
                    <a:pt x="4263" y="7870"/>
                    <a:pt x="4298" y="7584"/>
                  </a:cubicBezTo>
                  <a:cubicBezTo>
                    <a:pt x="4298" y="7548"/>
                    <a:pt x="4298" y="7524"/>
                    <a:pt x="4298" y="7500"/>
                  </a:cubicBezTo>
                  <a:cubicBezTo>
                    <a:pt x="4298" y="7310"/>
                    <a:pt x="4239" y="7143"/>
                    <a:pt x="4132" y="7000"/>
                  </a:cubicBezTo>
                  <a:cubicBezTo>
                    <a:pt x="4525" y="6917"/>
                    <a:pt x="4799" y="6560"/>
                    <a:pt x="4775" y="6143"/>
                  </a:cubicBezTo>
                  <a:cubicBezTo>
                    <a:pt x="4775" y="6036"/>
                    <a:pt x="4751" y="5941"/>
                    <a:pt x="4703" y="5857"/>
                  </a:cubicBezTo>
                  <a:lnTo>
                    <a:pt x="4715" y="5857"/>
                  </a:lnTo>
                  <a:cubicBezTo>
                    <a:pt x="4691" y="5822"/>
                    <a:pt x="4644" y="5798"/>
                    <a:pt x="4608" y="5774"/>
                  </a:cubicBezTo>
                  <a:cubicBezTo>
                    <a:pt x="4406" y="5655"/>
                    <a:pt x="4406" y="5369"/>
                    <a:pt x="4608" y="5262"/>
                  </a:cubicBezTo>
                  <a:cubicBezTo>
                    <a:pt x="5525" y="4726"/>
                    <a:pt x="6144" y="3738"/>
                    <a:pt x="6144" y="2595"/>
                  </a:cubicBezTo>
                  <a:lnTo>
                    <a:pt x="6144" y="2500"/>
                  </a:lnTo>
                  <a:cubicBezTo>
                    <a:pt x="6144" y="2271"/>
                    <a:pt x="5953" y="2096"/>
                    <a:pt x="5743" y="2096"/>
                  </a:cubicBezTo>
                  <a:cubicBezTo>
                    <a:pt x="5691" y="2096"/>
                    <a:pt x="5637" y="2107"/>
                    <a:pt x="5584" y="2131"/>
                  </a:cubicBezTo>
                  <a:cubicBezTo>
                    <a:pt x="5596" y="2083"/>
                    <a:pt x="5608" y="2024"/>
                    <a:pt x="5608" y="1964"/>
                  </a:cubicBezTo>
                  <a:cubicBezTo>
                    <a:pt x="5608" y="1619"/>
                    <a:pt x="5299" y="1333"/>
                    <a:pt x="4918" y="1333"/>
                  </a:cubicBezTo>
                  <a:cubicBezTo>
                    <a:pt x="4822" y="1333"/>
                    <a:pt x="4727" y="1345"/>
                    <a:pt x="4644" y="1381"/>
                  </a:cubicBezTo>
                  <a:cubicBezTo>
                    <a:pt x="4668" y="1333"/>
                    <a:pt x="4691" y="1285"/>
                    <a:pt x="4703" y="1226"/>
                  </a:cubicBezTo>
                  <a:cubicBezTo>
                    <a:pt x="4870" y="678"/>
                    <a:pt x="4644" y="130"/>
                    <a:pt x="4191" y="23"/>
                  </a:cubicBezTo>
                  <a:cubicBezTo>
                    <a:pt x="4134" y="8"/>
                    <a:pt x="4076" y="0"/>
                    <a:pt x="4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8073447" y="3199634"/>
              <a:ext cx="806495" cy="1453952"/>
            </a:xfrm>
            <a:custGeom>
              <a:avLst/>
              <a:gdLst/>
              <a:ahLst/>
              <a:cxnLst/>
              <a:rect l="l" t="t" r="r" b="b"/>
              <a:pathLst>
                <a:path w="6300" h="11357" extrusionOk="0">
                  <a:moveTo>
                    <a:pt x="4110" y="149"/>
                  </a:moveTo>
                  <a:cubicBezTo>
                    <a:pt x="4158" y="149"/>
                    <a:pt x="4205" y="154"/>
                    <a:pt x="4251" y="165"/>
                  </a:cubicBezTo>
                  <a:cubicBezTo>
                    <a:pt x="4418" y="212"/>
                    <a:pt x="4549" y="320"/>
                    <a:pt x="4644" y="474"/>
                  </a:cubicBezTo>
                  <a:cubicBezTo>
                    <a:pt x="4763" y="701"/>
                    <a:pt x="4787" y="998"/>
                    <a:pt x="4704" y="1284"/>
                  </a:cubicBezTo>
                  <a:cubicBezTo>
                    <a:pt x="4692" y="1344"/>
                    <a:pt x="4668" y="1379"/>
                    <a:pt x="4656" y="1427"/>
                  </a:cubicBezTo>
                  <a:cubicBezTo>
                    <a:pt x="4644" y="1463"/>
                    <a:pt x="4644" y="1486"/>
                    <a:pt x="4668" y="1510"/>
                  </a:cubicBezTo>
                  <a:cubicBezTo>
                    <a:pt x="4686" y="1528"/>
                    <a:pt x="4703" y="1539"/>
                    <a:pt x="4725" y="1539"/>
                  </a:cubicBezTo>
                  <a:cubicBezTo>
                    <a:pt x="4733" y="1539"/>
                    <a:pt x="4742" y="1537"/>
                    <a:pt x="4751" y="1534"/>
                  </a:cubicBezTo>
                  <a:cubicBezTo>
                    <a:pt x="4823" y="1498"/>
                    <a:pt x="4906" y="1486"/>
                    <a:pt x="4990" y="1486"/>
                  </a:cubicBezTo>
                  <a:cubicBezTo>
                    <a:pt x="5323" y="1486"/>
                    <a:pt x="5597" y="1736"/>
                    <a:pt x="5597" y="2046"/>
                  </a:cubicBezTo>
                  <a:cubicBezTo>
                    <a:pt x="5597" y="2094"/>
                    <a:pt x="5597" y="2141"/>
                    <a:pt x="5585" y="2189"/>
                  </a:cubicBezTo>
                  <a:cubicBezTo>
                    <a:pt x="5573" y="2225"/>
                    <a:pt x="5585" y="2248"/>
                    <a:pt x="5609" y="2272"/>
                  </a:cubicBezTo>
                  <a:cubicBezTo>
                    <a:pt x="5626" y="2281"/>
                    <a:pt x="5642" y="2289"/>
                    <a:pt x="5663" y="2289"/>
                  </a:cubicBezTo>
                  <a:cubicBezTo>
                    <a:pt x="5672" y="2289"/>
                    <a:pt x="5682" y="2288"/>
                    <a:pt x="5692" y="2284"/>
                  </a:cubicBezTo>
                  <a:cubicBezTo>
                    <a:pt x="5737" y="2262"/>
                    <a:pt x="5785" y="2250"/>
                    <a:pt x="5832" y="2250"/>
                  </a:cubicBezTo>
                  <a:cubicBezTo>
                    <a:pt x="5886" y="2250"/>
                    <a:pt x="5939" y="2265"/>
                    <a:pt x="5990" y="2296"/>
                  </a:cubicBezTo>
                  <a:cubicBezTo>
                    <a:pt x="6085" y="2367"/>
                    <a:pt x="6144" y="2475"/>
                    <a:pt x="6144" y="2582"/>
                  </a:cubicBezTo>
                  <a:lnTo>
                    <a:pt x="6144" y="2677"/>
                  </a:lnTo>
                  <a:cubicBezTo>
                    <a:pt x="6144" y="3749"/>
                    <a:pt x="5573" y="4737"/>
                    <a:pt x="4644" y="5273"/>
                  </a:cubicBezTo>
                  <a:cubicBezTo>
                    <a:pt x="4525" y="5344"/>
                    <a:pt x="4454" y="5463"/>
                    <a:pt x="4454" y="5594"/>
                  </a:cubicBezTo>
                  <a:cubicBezTo>
                    <a:pt x="4454" y="5737"/>
                    <a:pt x="4525" y="5856"/>
                    <a:pt x="4644" y="5927"/>
                  </a:cubicBezTo>
                  <a:cubicBezTo>
                    <a:pt x="4668" y="5939"/>
                    <a:pt x="4692" y="5951"/>
                    <a:pt x="4716" y="5975"/>
                  </a:cubicBezTo>
                  <a:cubicBezTo>
                    <a:pt x="4751" y="6047"/>
                    <a:pt x="4775" y="6130"/>
                    <a:pt x="4775" y="6213"/>
                  </a:cubicBezTo>
                  <a:cubicBezTo>
                    <a:pt x="4799" y="6594"/>
                    <a:pt x="4561" y="6916"/>
                    <a:pt x="4192" y="7011"/>
                  </a:cubicBezTo>
                  <a:cubicBezTo>
                    <a:pt x="4168" y="7011"/>
                    <a:pt x="4156" y="7023"/>
                    <a:pt x="4144" y="7047"/>
                  </a:cubicBezTo>
                  <a:cubicBezTo>
                    <a:pt x="4132" y="7082"/>
                    <a:pt x="4144" y="7106"/>
                    <a:pt x="4156" y="7118"/>
                  </a:cubicBezTo>
                  <a:cubicBezTo>
                    <a:pt x="4251" y="7249"/>
                    <a:pt x="4299" y="7404"/>
                    <a:pt x="4299" y="7571"/>
                  </a:cubicBezTo>
                  <a:cubicBezTo>
                    <a:pt x="4299" y="7594"/>
                    <a:pt x="4299" y="7618"/>
                    <a:pt x="4299" y="7642"/>
                  </a:cubicBezTo>
                  <a:cubicBezTo>
                    <a:pt x="4263" y="8011"/>
                    <a:pt x="4418" y="8333"/>
                    <a:pt x="4549" y="8535"/>
                  </a:cubicBezTo>
                  <a:cubicBezTo>
                    <a:pt x="4632" y="8654"/>
                    <a:pt x="4668" y="8797"/>
                    <a:pt x="4668" y="8952"/>
                  </a:cubicBezTo>
                  <a:cubicBezTo>
                    <a:pt x="4668" y="9249"/>
                    <a:pt x="4490" y="9523"/>
                    <a:pt x="4204" y="9666"/>
                  </a:cubicBezTo>
                  <a:cubicBezTo>
                    <a:pt x="4085" y="9726"/>
                    <a:pt x="4001" y="9857"/>
                    <a:pt x="4001" y="9999"/>
                  </a:cubicBezTo>
                  <a:cubicBezTo>
                    <a:pt x="4001" y="10047"/>
                    <a:pt x="4001" y="10095"/>
                    <a:pt x="3978" y="10142"/>
                  </a:cubicBezTo>
                  <a:cubicBezTo>
                    <a:pt x="3942" y="10249"/>
                    <a:pt x="3978" y="10368"/>
                    <a:pt x="4061" y="10428"/>
                  </a:cubicBezTo>
                  <a:cubicBezTo>
                    <a:pt x="4180" y="10511"/>
                    <a:pt x="4251" y="10642"/>
                    <a:pt x="4251" y="10785"/>
                  </a:cubicBezTo>
                  <a:cubicBezTo>
                    <a:pt x="4251" y="10904"/>
                    <a:pt x="4192" y="11023"/>
                    <a:pt x="4097" y="11107"/>
                  </a:cubicBezTo>
                  <a:cubicBezTo>
                    <a:pt x="4021" y="11173"/>
                    <a:pt x="3922" y="11209"/>
                    <a:pt x="3819" y="11209"/>
                  </a:cubicBezTo>
                  <a:cubicBezTo>
                    <a:pt x="3793" y="11209"/>
                    <a:pt x="3766" y="11207"/>
                    <a:pt x="3739" y="11202"/>
                  </a:cubicBezTo>
                  <a:cubicBezTo>
                    <a:pt x="3573" y="11178"/>
                    <a:pt x="3430" y="11047"/>
                    <a:pt x="3394" y="10880"/>
                  </a:cubicBezTo>
                  <a:cubicBezTo>
                    <a:pt x="3394" y="10845"/>
                    <a:pt x="3382" y="10821"/>
                    <a:pt x="3382" y="10797"/>
                  </a:cubicBezTo>
                  <a:cubicBezTo>
                    <a:pt x="3382" y="10559"/>
                    <a:pt x="3323" y="10357"/>
                    <a:pt x="3239" y="10190"/>
                  </a:cubicBezTo>
                  <a:cubicBezTo>
                    <a:pt x="3204" y="10130"/>
                    <a:pt x="3192" y="10071"/>
                    <a:pt x="3192" y="9999"/>
                  </a:cubicBezTo>
                  <a:cubicBezTo>
                    <a:pt x="3192" y="9987"/>
                    <a:pt x="3192" y="9964"/>
                    <a:pt x="3192" y="9952"/>
                  </a:cubicBezTo>
                  <a:cubicBezTo>
                    <a:pt x="3216" y="9726"/>
                    <a:pt x="3180" y="9535"/>
                    <a:pt x="3085" y="9368"/>
                  </a:cubicBezTo>
                  <a:lnTo>
                    <a:pt x="3073" y="9345"/>
                  </a:lnTo>
                  <a:cubicBezTo>
                    <a:pt x="3025" y="9273"/>
                    <a:pt x="2966" y="9225"/>
                    <a:pt x="2882" y="9214"/>
                  </a:cubicBezTo>
                  <a:cubicBezTo>
                    <a:pt x="2715" y="9178"/>
                    <a:pt x="2561" y="9083"/>
                    <a:pt x="2454" y="8928"/>
                  </a:cubicBezTo>
                  <a:cubicBezTo>
                    <a:pt x="2346" y="8785"/>
                    <a:pt x="2299" y="8606"/>
                    <a:pt x="2311" y="8440"/>
                  </a:cubicBezTo>
                  <a:cubicBezTo>
                    <a:pt x="2334" y="8285"/>
                    <a:pt x="2418" y="8142"/>
                    <a:pt x="2537" y="8047"/>
                  </a:cubicBezTo>
                  <a:cubicBezTo>
                    <a:pt x="2561" y="8035"/>
                    <a:pt x="2573" y="8023"/>
                    <a:pt x="2596" y="8011"/>
                  </a:cubicBezTo>
                  <a:cubicBezTo>
                    <a:pt x="2727" y="7940"/>
                    <a:pt x="2811" y="7797"/>
                    <a:pt x="2799" y="7654"/>
                  </a:cubicBezTo>
                  <a:cubicBezTo>
                    <a:pt x="2787" y="7630"/>
                    <a:pt x="2787" y="7594"/>
                    <a:pt x="2787" y="7559"/>
                  </a:cubicBezTo>
                  <a:cubicBezTo>
                    <a:pt x="2787" y="7451"/>
                    <a:pt x="2739" y="7344"/>
                    <a:pt x="2668" y="7261"/>
                  </a:cubicBezTo>
                  <a:cubicBezTo>
                    <a:pt x="2585" y="7178"/>
                    <a:pt x="2477" y="7130"/>
                    <a:pt x="2358" y="7130"/>
                  </a:cubicBezTo>
                  <a:cubicBezTo>
                    <a:pt x="2049" y="7130"/>
                    <a:pt x="1775" y="7011"/>
                    <a:pt x="1572" y="6809"/>
                  </a:cubicBezTo>
                  <a:cubicBezTo>
                    <a:pt x="1394" y="6630"/>
                    <a:pt x="1299" y="6404"/>
                    <a:pt x="1299" y="6166"/>
                  </a:cubicBezTo>
                  <a:cubicBezTo>
                    <a:pt x="1418" y="6070"/>
                    <a:pt x="1525" y="5999"/>
                    <a:pt x="1644" y="5927"/>
                  </a:cubicBezTo>
                  <a:cubicBezTo>
                    <a:pt x="1775" y="5856"/>
                    <a:pt x="1846" y="5737"/>
                    <a:pt x="1846" y="5594"/>
                  </a:cubicBezTo>
                  <a:cubicBezTo>
                    <a:pt x="1846" y="5463"/>
                    <a:pt x="1775" y="5344"/>
                    <a:pt x="1656" y="5273"/>
                  </a:cubicBezTo>
                  <a:cubicBezTo>
                    <a:pt x="727" y="4737"/>
                    <a:pt x="156" y="3749"/>
                    <a:pt x="156" y="2677"/>
                  </a:cubicBezTo>
                  <a:lnTo>
                    <a:pt x="144" y="2058"/>
                  </a:lnTo>
                  <a:cubicBezTo>
                    <a:pt x="168" y="1653"/>
                    <a:pt x="608" y="1344"/>
                    <a:pt x="1156" y="1344"/>
                  </a:cubicBezTo>
                  <a:cubicBezTo>
                    <a:pt x="1275" y="1344"/>
                    <a:pt x="1382" y="1367"/>
                    <a:pt x="1501" y="1403"/>
                  </a:cubicBezTo>
                  <a:cubicBezTo>
                    <a:pt x="1599" y="1432"/>
                    <a:pt x="1700" y="1446"/>
                    <a:pt x="1802" y="1446"/>
                  </a:cubicBezTo>
                  <a:cubicBezTo>
                    <a:pt x="1994" y="1446"/>
                    <a:pt x="2186" y="1393"/>
                    <a:pt x="2358" y="1284"/>
                  </a:cubicBezTo>
                  <a:cubicBezTo>
                    <a:pt x="2482" y="1208"/>
                    <a:pt x="2636" y="1170"/>
                    <a:pt x="2785" y="1170"/>
                  </a:cubicBezTo>
                  <a:cubicBezTo>
                    <a:pt x="2822" y="1170"/>
                    <a:pt x="2858" y="1172"/>
                    <a:pt x="2894" y="1177"/>
                  </a:cubicBezTo>
                  <a:cubicBezTo>
                    <a:pt x="2903" y="1178"/>
                    <a:pt x="2912" y="1178"/>
                    <a:pt x="2920" y="1178"/>
                  </a:cubicBezTo>
                  <a:cubicBezTo>
                    <a:pt x="3065" y="1178"/>
                    <a:pt x="3194" y="1085"/>
                    <a:pt x="3227" y="951"/>
                  </a:cubicBezTo>
                  <a:lnTo>
                    <a:pt x="3239" y="915"/>
                  </a:lnTo>
                  <a:cubicBezTo>
                    <a:pt x="3376" y="462"/>
                    <a:pt x="3746" y="149"/>
                    <a:pt x="4110" y="149"/>
                  </a:cubicBezTo>
                  <a:close/>
                  <a:moveTo>
                    <a:pt x="4105" y="0"/>
                  </a:moveTo>
                  <a:cubicBezTo>
                    <a:pt x="3672" y="0"/>
                    <a:pt x="3243" y="356"/>
                    <a:pt x="3096" y="867"/>
                  </a:cubicBezTo>
                  <a:lnTo>
                    <a:pt x="3085" y="903"/>
                  </a:lnTo>
                  <a:cubicBezTo>
                    <a:pt x="3063" y="978"/>
                    <a:pt x="3003" y="1024"/>
                    <a:pt x="2931" y="1024"/>
                  </a:cubicBezTo>
                  <a:cubicBezTo>
                    <a:pt x="2923" y="1024"/>
                    <a:pt x="2914" y="1023"/>
                    <a:pt x="2906" y="1022"/>
                  </a:cubicBezTo>
                  <a:cubicBezTo>
                    <a:pt x="2870" y="1018"/>
                    <a:pt x="2833" y="1016"/>
                    <a:pt x="2797" y="1016"/>
                  </a:cubicBezTo>
                  <a:cubicBezTo>
                    <a:pt x="2617" y="1016"/>
                    <a:pt x="2435" y="1064"/>
                    <a:pt x="2287" y="1153"/>
                  </a:cubicBezTo>
                  <a:cubicBezTo>
                    <a:pt x="2136" y="1248"/>
                    <a:pt x="1964" y="1296"/>
                    <a:pt x="1792" y="1296"/>
                  </a:cubicBezTo>
                  <a:cubicBezTo>
                    <a:pt x="1706" y="1296"/>
                    <a:pt x="1620" y="1284"/>
                    <a:pt x="1537" y="1260"/>
                  </a:cubicBezTo>
                  <a:cubicBezTo>
                    <a:pt x="1418" y="1213"/>
                    <a:pt x="1287" y="1201"/>
                    <a:pt x="1144" y="1201"/>
                  </a:cubicBezTo>
                  <a:cubicBezTo>
                    <a:pt x="537" y="1201"/>
                    <a:pt x="25" y="1570"/>
                    <a:pt x="1" y="2046"/>
                  </a:cubicBezTo>
                  <a:lnTo>
                    <a:pt x="1" y="2677"/>
                  </a:lnTo>
                  <a:cubicBezTo>
                    <a:pt x="1" y="3796"/>
                    <a:pt x="608" y="4844"/>
                    <a:pt x="1584" y="5404"/>
                  </a:cubicBezTo>
                  <a:cubicBezTo>
                    <a:pt x="1656" y="5439"/>
                    <a:pt x="1692" y="5511"/>
                    <a:pt x="1692" y="5594"/>
                  </a:cubicBezTo>
                  <a:cubicBezTo>
                    <a:pt x="1692" y="5677"/>
                    <a:pt x="1644" y="5749"/>
                    <a:pt x="1572" y="5796"/>
                  </a:cubicBezTo>
                  <a:cubicBezTo>
                    <a:pt x="1442" y="5880"/>
                    <a:pt x="1311" y="5963"/>
                    <a:pt x="1180" y="6070"/>
                  </a:cubicBezTo>
                  <a:cubicBezTo>
                    <a:pt x="1168" y="6070"/>
                    <a:pt x="1168" y="6082"/>
                    <a:pt x="1156" y="6094"/>
                  </a:cubicBezTo>
                  <a:cubicBezTo>
                    <a:pt x="1156" y="6106"/>
                    <a:pt x="1156" y="6118"/>
                    <a:pt x="1156" y="6130"/>
                  </a:cubicBezTo>
                  <a:cubicBezTo>
                    <a:pt x="1144" y="6416"/>
                    <a:pt x="1251" y="6701"/>
                    <a:pt x="1465" y="6916"/>
                  </a:cubicBezTo>
                  <a:cubicBezTo>
                    <a:pt x="1692" y="7142"/>
                    <a:pt x="2013" y="7273"/>
                    <a:pt x="2358" y="7273"/>
                  </a:cubicBezTo>
                  <a:cubicBezTo>
                    <a:pt x="2430" y="7273"/>
                    <a:pt x="2501" y="7309"/>
                    <a:pt x="2561" y="7356"/>
                  </a:cubicBezTo>
                  <a:cubicBezTo>
                    <a:pt x="2608" y="7416"/>
                    <a:pt x="2644" y="7487"/>
                    <a:pt x="2644" y="7571"/>
                  </a:cubicBezTo>
                  <a:cubicBezTo>
                    <a:pt x="2644" y="7606"/>
                    <a:pt x="2644" y="7630"/>
                    <a:pt x="2644" y="7666"/>
                  </a:cubicBezTo>
                  <a:cubicBezTo>
                    <a:pt x="2656" y="7761"/>
                    <a:pt x="2608" y="7832"/>
                    <a:pt x="2525" y="7880"/>
                  </a:cubicBezTo>
                  <a:cubicBezTo>
                    <a:pt x="2501" y="7892"/>
                    <a:pt x="2477" y="7904"/>
                    <a:pt x="2454" y="7928"/>
                  </a:cubicBezTo>
                  <a:cubicBezTo>
                    <a:pt x="2287" y="8047"/>
                    <a:pt x="2192" y="8225"/>
                    <a:pt x="2168" y="8428"/>
                  </a:cubicBezTo>
                  <a:cubicBezTo>
                    <a:pt x="2144" y="8630"/>
                    <a:pt x="2204" y="8844"/>
                    <a:pt x="2323" y="9011"/>
                  </a:cubicBezTo>
                  <a:cubicBezTo>
                    <a:pt x="2454" y="9202"/>
                    <a:pt x="2644" y="9321"/>
                    <a:pt x="2846" y="9356"/>
                  </a:cubicBezTo>
                  <a:cubicBezTo>
                    <a:pt x="2882" y="9368"/>
                    <a:pt x="2918" y="9392"/>
                    <a:pt x="2942" y="9416"/>
                  </a:cubicBezTo>
                  <a:lnTo>
                    <a:pt x="2954" y="9452"/>
                  </a:lnTo>
                  <a:cubicBezTo>
                    <a:pt x="3037" y="9583"/>
                    <a:pt x="3061" y="9737"/>
                    <a:pt x="3037" y="9928"/>
                  </a:cubicBezTo>
                  <a:cubicBezTo>
                    <a:pt x="3037" y="9952"/>
                    <a:pt x="3037" y="9976"/>
                    <a:pt x="3037" y="9999"/>
                  </a:cubicBezTo>
                  <a:cubicBezTo>
                    <a:pt x="3037" y="10095"/>
                    <a:pt x="3061" y="10190"/>
                    <a:pt x="3108" y="10261"/>
                  </a:cubicBezTo>
                  <a:cubicBezTo>
                    <a:pt x="3180" y="10404"/>
                    <a:pt x="3227" y="10583"/>
                    <a:pt x="3227" y="10797"/>
                  </a:cubicBezTo>
                  <a:cubicBezTo>
                    <a:pt x="3239" y="10833"/>
                    <a:pt x="3239" y="10869"/>
                    <a:pt x="3251" y="10916"/>
                  </a:cubicBezTo>
                  <a:cubicBezTo>
                    <a:pt x="3299" y="11142"/>
                    <a:pt x="3489" y="11321"/>
                    <a:pt x="3716" y="11357"/>
                  </a:cubicBezTo>
                  <a:lnTo>
                    <a:pt x="3811" y="11357"/>
                  </a:lnTo>
                  <a:cubicBezTo>
                    <a:pt x="3954" y="11357"/>
                    <a:pt x="4085" y="11309"/>
                    <a:pt x="4192" y="11226"/>
                  </a:cubicBezTo>
                  <a:cubicBezTo>
                    <a:pt x="4323" y="11107"/>
                    <a:pt x="4394" y="10952"/>
                    <a:pt x="4394" y="10773"/>
                  </a:cubicBezTo>
                  <a:cubicBezTo>
                    <a:pt x="4394" y="10595"/>
                    <a:pt x="4299" y="10416"/>
                    <a:pt x="4144" y="10309"/>
                  </a:cubicBezTo>
                  <a:cubicBezTo>
                    <a:pt x="4109" y="10285"/>
                    <a:pt x="4097" y="10238"/>
                    <a:pt x="4109" y="10202"/>
                  </a:cubicBezTo>
                  <a:cubicBezTo>
                    <a:pt x="4144" y="10130"/>
                    <a:pt x="4156" y="10071"/>
                    <a:pt x="4156" y="9999"/>
                  </a:cubicBezTo>
                  <a:cubicBezTo>
                    <a:pt x="4144" y="9904"/>
                    <a:pt x="4192" y="9833"/>
                    <a:pt x="4263" y="9797"/>
                  </a:cubicBezTo>
                  <a:cubicBezTo>
                    <a:pt x="4609" y="9630"/>
                    <a:pt x="4811" y="9309"/>
                    <a:pt x="4811" y="8952"/>
                  </a:cubicBezTo>
                  <a:cubicBezTo>
                    <a:pt x="4811" y="8773"/>
                    <a:pt x="4763" y="8594"/>
                    <a:pt x="4668" y="8452"/>
                  </a:cubicBezTo>
                  <a:cubicBezTo>
                    <a:pt x="4549" y="8273"/>
                    <a:pt x="4418" y="7987"/>
                    <a:pt x="4442" y="7654"/>
                  </a:cubicBezTo>
                  <a:cubicBezTo>
                    <a:pt x="4454" y="7630"/>
                    <a:pt x="4454" y="7606"/>
                    <a:pt x="4454" y="7571"/>
                  </a:cubicBezTo>
                  <a:cubicBezTo>
                    <a:pt x="4454" y="7416"/>
                    <a:pt x="4406" y="7261"/>
                    <a:pt x="4335" y="7118"/>
                  </a:cubicBezTo>
                  <a:cubicBezTo>
                    <a:pt x="4704" y="6987"/>
                    <a:pt x="4954" y="6618"/>
                    <a:pt x="4930" y="6213"/>
                  </a:cubicBezTo>
                  <a:cubicBezTo>
                    <a:pt x="4918" y="6118"/>
                    <a:pt x="4906" y="6035"/>
                    <a:pt x="4871" y="5939"/>
                  </a:cubicBezTo>
                  <a:cubicBezTo>
                    <a:pt x="4871" y="5916"/>
                    <a:pt x="4859" y="5880"/>
                    <a:pt x="4835" y="5868"/>
                  </a:cubicBezTo>
                  <a:lnTo>
                    <a:pt x="4823" y="5856"/>
                  </a:lnTo>
                  <a:cubicBezTo>
                    <a:pt x="4787" y="5832"/>
                    <a:pt x="4751" y="5808"/>
                    <a:pt x="4716" y="5796"/>
                  </a:cubicBezTo>
                  <a:cubicBezTo>
                    <a:pt x="4644" y="5749"/>
                    <a:pt x="4597" y="5677"/>
                    <a:pt x="4597" y="5594"/>
                  </a:cubicBezTo>
                  <a:cubicBezTo>
                    <a:pt x="4597" y="5523"/>
                    <a:pt x="4644" y="5439"/>
                    <a:pt x="4716" y="5404"/>
                  </a:cubicBezTo>
                  <a:cubicBezTo>
                    <a:pt x="5692" y="4844"/>
                    <a:pt x="6299" y="3796"/>
                    <a:pt x="6299" y="2677"/>
                  </a:cubicBezTo>
                  <a:lnTo>
                    <a:pt x="6299" y="2582"/>
                  </a:lnTo>
                  <a:cubicBezTo>
                    <a:pt x="6299" y="2415"/>
                    <a:pt x="6204" y="2260"/>
                    <a:pt x="6073" y="2177"/>
                  </a:cubicBezTo>
                  <a:cubicBezTo>
                    <a:pt x="5984" y="2127"/>
                    <a:pt x="5894" y="2103"/>
                    <a:pt x="5805" y="2103"/>
                  </a:cubicBezTo>
                  <a:cubicBezTo>
                    <a:pt x="5787" y="2103"/>
                    <a:pt x="5769" y="2104"/>
                    <a:pt x="5752" y="2106"/>
                  </a:cubicBezTo>
                  <a:cubicBezTo>
                    <a:pt x="5752" y="2082"/>
                    <a:pt x="5752" y="2070"/>
                    <a:pt x="5752" y="2046"/>
                  </a:cubicBezTo>
                  <a:cubicBezTo>
                    <a:pt x="5752" y="1653"/>
                    <a:pt x="5406" y="1332"/>
                    <a:pt x="4990" y="1332"/>
                  </a:cubicBezTo>
                  <a:cubicBezTo>
                    <a:pt x="4942" y="1332"/>
                    <a:pt x="4882" y="1344"/>
                    <a:pt x="4835" y="1344"/>
                  </a:cubicBezTo>
                  <a:cubicBezTo>
                    <a:pt x="4835" y="1344"/>
                    <a:pt x="4847" y="1332"/>
                    <a:pt x="4847" y="1332"/>
                  </a:cubicBezTo>
                  <a:cubicBezTo>
                    <a:pt x="4942" y="998"/>
                    <a:pt x="4918" y="665"/>
                    <a:pt x="4763" y="403"/>
                  </a:cubicBezTo>
                  <a:cubicBezTo>
                    <a:pt x="4656" y="212"/>
                    <a:pt x="4490" y="81"/>
                    <a:pt x="4287" y="22"/>
                  </a:cubicBezTo>
                  <a:cubicBezTo>
                    <a:pt x="4227" y="7"/>
                    <a:pt x="4166" y="0"/>
                    <a:pt x="4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8178676" y="3536456"/>
              <a:ext cx="205848" cy="248364"/>
            </a:xfrm>
            <a:custGeom>
              <a:avLst/>
              <a:gdLst/>
              <a:ahLst/>
              <a:cxnLst/>
              <a:rect l="l" t="t" r="r" b="b"/>
              <a:pathLst>
                <a:path w="1608" h="1940" extrusionOk="0">
                  <a:moveTo>
                    <a:pt x="78" y="1"/>
                  </a:moveTo>
                  <a:cubicBezTo>
                    <a:pt x="53" y="1"/>
                    <a:pt x="29" y="20"/>
                    <a:pt x="12" y="46"/>
                  </a:cubicBezTo>
                  <a:cubicBezTo>
                    <a:pt x="0" y="94"/>
                    <a:pt x="24" y="129"/>
                    <a:pt x="60" y="141"/>
                  </a:cubicBezTo>
                  <a:cubicBezTo>
                    <a:pt x="905" y="451"/>
                    <a:pt x="1441" y="868"/>
                    <a:pt x="1322" y="1856"/>
                  </a:cubicBezTo>
                  <a:cubicBezTo>
                    <a:pt x="1310" y="1892"/>
                    <a:pt x="1346" y="1939"/>
                    <a:pt x="1382" y="1939"/>
                  </a:cubicBezTo>
                  <a:lnTo>
                    <a:pt x="1393" y="1939"/>
                  </a:lnTo>
                  <a:cubicBezTo>
                    <a:pt x="1429" y="1939"/>
                    <a:pt x="1453" y="1915"/>
                    <a:pt x="1465" y="1868"/>
                  </a:cubicBezTo>
                  <a:cubicBezTo>
                    <a:pt x="1608" y="725"/>
                    <a:pt x="893" y="296"/>
                    <a:pt x="108" y="10"/>
                  </a:cubicBezTo>
                  <a:cubicBezTo>
                    <a:pt x="98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8501789" y="3534024"/>
              <a:ext cx="160147" cy="221735"/>
            </a:xfrm>
            <a:custGeom>
              <a:avLst/>
              <a:gdLst/>
              <a:ahLst/>
              <a:cxnLst/>
              <a:rect l="l" t="t" r="r" b="b"/>
              <a:pathLst>
                <a:path w="1251" h="1732" extrusionOk="0">
                  <a:moveTo>
                    <a:pt x="1163" y="1"/>
                  </a:moveTo>
                  <a:cubicBezTo>
                    <a:pt x="1146" y="1"/>
                    <a:pt x="1130" y="7"/>
                    <a:pt x="1120" y="17"/>
                  </a:cubicBezTo>
                  <a:cubicBezTo>
                    <a:pt x="715" y="339"/>
                    <a:pt x="572" y="768"/>
                    <a:pt x="667" y="1303"/>
                  </a:cubicBezTo>
                  <a:cubicBezTo>
                    <a:pt x="417" y="1303"/>
                    <a:pt x="203" y="1399"/>
                    <a:pt x="24" y="1601"/>
                  </a:cubicBezTo>
                  <a:cubicBezTo>
                    <a:pt x="1" y="1637"/>
                    <a:pt x="1" y="1684"/>
                    <a:pt x="36" y="1708"/>
                  </a:cubicBezTo>
                  <a:cubicBezTo>
                    <a:pt x="48" y="1720"/>
                    <a:pt x="72" y="1732"/>
                    <a:pt x="84" y="1732"/>
                  </a:cubicBezTo>
                  <a:cubicBezTo>
                    <a:pt x="108" y="1732"/>
                    <a:pt x="131" y="1720"/>
                    <a:pt x="143" y="1708"/>
                  </a:cubicBezTo>
                  <a:cubicBezTo>
                    <a:pt x="283" y="1539"/>
                    <a:pt x="447" y="1461"/>
                    <a:pt x="637" y="1461"/>
                  </a:cubicBezTo>
                  <a:cubicBezTo>
                    <a:pt x="674" y="1461"/>
                    <a:pt x="712" y="1464"/>
                    <a:pt x="751" y="1470"/>
                  </a:cubicBezTo>
                  <a:cubicBezTo>
                    <a:pt x="774" y="1470"/>
                    <a:pt x="798" y="1458"/>
                    <a:pt x="810" y="1446"/>
                  </a:cubicBezTo>
                  <a:cubicBezTo>
                    <a:pt x="822" y="1422"/>
                    <a:pt x="834" y="1399"/>
                    <a:pt x="834" y="1375"/>
                  </a:cubicBezTo>
                  <a:cubicBezTo>
                    <a:pt x="715" y="851"/>
                    <a:pt x="834" y="446"/>
                    <a:pt x="1215" y="136"/>
                  </a:cubicBezTo>
                  <a:cubicBezTo>
                    <a:pt x="1239" y="101"/>
                    <a:pt x="1251" y="53"/>
                    <a:pt x="1227" y="29"/>
                  </a:cubicBezTo>
                  <a:cubicBezTo>
                    <a:pt x="1207" y="10"/>
                    <a:pt x="1184" y="1"/>
                    <a:pt x="1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8385934" y="3933577"/>
              <a:ext cx="186134" cy="108819"/>
            </a:xfrm>
            <a:custGeom>
              <a:avLst/>
              <a:gdLst/>
              <a:ahLst/>
              <a:cxnLst/>
              <a:rect l="l" t="t" r="r" b="b"/>
              <a:pathLst>
                <a:path w="1454" h="850" extrusionOk="0">
                  <a:moveTo>
                    <a:pt x="1374" y="1"/>
                  </a:moveTo>
                  <a:cubicBezTo>
                    <a:pt x="1342" y="1"/>
                    <a:pt x="1308" y="22"/>
                    <a:pt x="1298" y="52"/>
                  </a:cubicBezTo>
                  <a:cubicBezTo>
                    <a:pt x="1203" y="373"/>
                    <a:pt x="1060" y="575"/>
                    <a:pt x="870" y="659"/>
                  </a:cubicBezTo>
                  <a:cubicBezTo>
                    <a:pt x="808" y="686"/>
                    <a:pt x="741" y="699"/>
                    <a:pt x="667" y="699"/>
                  </a:cubicBezTo>
                  <a:cubicBezTo>
                    <a:pt x="512" y="699"/>
                    <a:pt x="329" y="641"/>
                    <a:pt x="120" y="528"/>
                  </a:cubicBezTo>
                  <a:cubicBezTo>
                    <a:pt x="107" y="519"/>
                    <a:pt x="93" y="515"/>
                    <a:pt x="79" y="515"/>
                  </a:cubicBezTo>
                  <a:cubicBezTo>
                    <a:pt x="53" y="515"/>
                    <a:pt x="28" y="529"/>
                    <a:pt x="13" y="552"/>
                  </a:cubicBezTo>
                  <a:cubicBezTo>
                    <a:pt x="1" y="587"/>
                    <a:pt x="13" y="635"/>
                    <a:pt x="48" y="659"/>
                  </a:cubicBezTo>
                  <a:cubicBezTo>
                    <a:pt x="274" y="778"/>
                    <a:pt x="489" y="849"/>
                    <a:pt x="667" y="849"/>
                  </a:cubicBezTo>
                  <a:cubicBezTo>
                    <a:pt x="763" y="849"/>
                    <a:pt x="858" y="825"/>
                    <a:pt x="929" y="802"/>
                  </a:cubicBezTo>
                  <a:cubicBezTo>
                    <a:pt x="1167" y="695"/>
                    <a:pt x="1334" y="456"/>
                    <a:pt x="1441" y="87"/>
                  </a:cubicBezTo>
                  <a:cubicBezTo>
                    <a:pt x="1453" y="52"/>
                    <a:pt x="1429" y="16"/>
                    <a:pt x="1394" y="4"/>
                  </a:cubicBezTo>
                  <a:cubicBezTo>
                    <a:pt x="1387" y="2"/>
                    <a:pt x="1381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8399632" y="4199860"/>
              <a:ext cx="122126" cy="87951"/>
            </a:xfrm>
            <a:custGeom>
              <a:avLst/>
              <a:gdLst/>
              <a:ahLst/>
              <a:cxnLst/>
              <a:rect l="l" t="t" r="r" b="b"/>
              <a:pathLst>
                <a:path w="954" h="687" extrusionOk="0">
                  <a:moveTo>
                    <a:pt x="260" y="0"/>
                  </a:moveTo>
                  <a:cubicBezTo>
                    <a:pt x="198" y="0"/>
                    <a:pt x="131" y="7"/>
                    <a:pt x="60" y="19"/>
                  </a:cubicBezTo>
                  <a:cubicBezTo>
                    <a:pt x="25" y="19"/>
                    <a:pt x="1" y="67"/>
                    <a:pt x="1" y="103"/>
                  </a:cubicBezTo>
                  <a:cubicBezTo>
                    <a:pt x="11" y="142"/>
                    <a:pt x="37" y="165"/>
                    <a:pt x="66" y="165"/>
                  </a:cubicBezTo>
                  <a:cubicBezTo>
                    <a:pt x="72" y="165"/>
                    <a:pt x="78" y="164"/>
                    <a:pt x="84" y="162"/>
                  </a:cubicBezTo>
                  <a:cubicBezTo>
                    <a:pt x="139" y="154"/>
                    <a:pt x="192" y="149"/>
                    <a:pt x="240" y="149"/>
                  </a:cubicBezTo>
                  <a:cubicBezTo>
                    <a:pt x="528" y="149"/>
                    <a:pt x="707" y="301"/>
                    <a:pt x="799" y="627"/>
                  </a:cubicBezTo>
                  <a:cubicBezTo>
                    <a:pt x="810" y="662"/>
                    <a:pt x="834" y="686"/>
                    <a:pt x="870" y="686"/>
                  </a:cubicBezTo>
                  <a:lnTo>
                    <a:pt x="882" y="686"/>
                  </a:lnTo>
                  <a:cubicBezTo>
                    <a:pt x="929" y="674"/>
                    <a:pt x="953" y="639"/>
                    <a:pt x="941" y="591"/>
                  </a:cubicBezTo>
                  <a:cubicBezTo>
                    <a:pt x="830" y="197"/>
                    <a:pt x="608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8178676" y="4738827"/>
              <a:ext cx="596038" cy="317112"/>
            </a:xfrm>
            <a:custGeom>
              <a:avLst/>
              <a:gdLst/>
              <a:ahLst/>
              <a:cxnLst/>
              <a:rect l="l" t="t" r="r" b="b"/>
              <a:pathLst>
                <a:path w="4656" h="2477" extrusionOk="0">
                  <a:moveTo>
                    <a:pt x="3285" y="1"/>
                  </a:moveTo>
                  <a:cubicBezTo>
                    <a:pt x="3076" y="1"/>
                    <a:pt x="2906" y="163"/>
                    <a:pt x="2906" y="370"/>
                  </a:cubicBezTo>
                  <a:cubicBezTo>
                    <a:pt x="2906" y="453"/>
                    <a:pt x="2977" y="596"/>
                    <a:pt x="2977" y="596"/>
                  </a:cubicBezTo>
                  <a:cubicBezTo>
                    <a:pt x="2977" y="596"/>
                    <a:pt x="2834" y="548"/>
                    <a:pt x="2763" y="548"/>
                  </a:cubicBezTo>
                  <a:cubicBezTo>
                    <a:pt x="2572" y="548"/>
                    <a:pt x="2429" y="691"/>
                    <a:pt x="2429" y="870"/>
                  </a:cubicBezTo>
                  <a:cubicBezTo>
                    <a:pt x="2429" y="929"/>
                    <a:pt x="2453" y="989"/>
                    <a:pt x="2477" y="1036"/>
                  </a:cubicBezTo>
                  <a:cubicBezTo>
                    <a:pt x="2387" y="1016"/>
                    <a:pt x="2308" y="1007"/>
                    <a:pt x="2234" y="1007"/>
                  </a:cubicBezTo>
                  <a:cubicBezTo>
                    <a:pt x="2131" y="1007"/>
                    <a:pt x="2038" y="1025"/>
                    <a:pt x="1941" y="1060"/>
                  </a:cubicBezTo>
                  <a:cubicBezTo>
                    <a:pt x="1715" y="1120"/>
                    <a:pt x="1572" y="1322"/>
                    <a:pt x="1512" y="1524"/>
                  </a:cubicBezTo>
                  <a:cubicBezTo>
                    <a:pt x="1479" y="1660"/>
                    <a:pt x="1359" y="1763"/>
                    <a:pt x="1214" y="1763"/>
                  </a:cubicBezTo>
                  <a:cubicBezTo>
                    <a:pt x="1207" y="1763"/>
                    <a:pt x="1199" y="1763"/>
                    <a:pt x="1191" y="1763"/>
                  </a:cubicBezTo>
                  <a:cubicBezTo>
                    <a:pt x="608" y="1763"/>
                    <a:pt x="131" y="2072"/>
                    <a:pt x="0" y="2477"/>
                  </a:cubicBezTo>
                  <a:lnTo>
                    <a:pt x="4656" y="2477"/>
                  </a:lnTo>
                  <a:cubicBezTo>
                    <a:pt x="4656" y="2441"/>
                    <a:pt x="4656" y="2405"/>
                    <a:pt x="4656" y="2370"/>
                  </a:cubicBezTo>
                  <a:cubicBezTo>
                    <a:pt x="4656" y="1977"/>
                    <a:pt x="4441" y="1620"/>
                    <a:pt x="4108" y="1417"/>
                  </a:cubicBezTo>
                  <a:cubicBezTo>
                    <a:pt x="3953" y="1310"/>
                    <a:pt x="3810" y="1167"/>
                    <a:pt x="3775" y="989"/>
                  </a:cubicBezTo>
                  <a:cubicBezTo>
                    <a:pt x="3751" y="893"/>
                    <a:pt x="3703" y="798"/>
                    <a:pt x="3632" y="715"/>
                  </a:cubicBezTo>
                  <a:cubicBezTo>
                    <a:pt x="3608" y="679"/>
                    <a:pt x="3572" y="655"/>
                    <a:pt x="3548" y="643"/>
                  </a:cubicBezTo>
                  <a:cubicBezTo>
                    <a:pt x="3632" y="548"/>
                    <a:pt x="3679" y="417"/>
                    <a:pt x="3644" y="274"/>
                  </a:cubicBezTo>
                  <a:cubicBezTo>
                    <a:pt x="3608" y="155"/>
                    <a:pt x="3513" y="48"/>
                    <a:pt x="3382" y="12"/>
                  </a:cubicBezTo>
                  <a:cubicBezTo>
                    <a:pt x="3349" y="5"/>
                    <a:pt x="3316" y="1"/>
                    <a:pt x="3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8168051" y="4729226"/>
              <a:ext cx="617416" cy="335931"/>
            </a:xfrm>
            <a:custGeom>
              <a:avLst/>
              <a:gdLst/>
              <a:ahLst/>
              <a:cxnLst/>
              <a:rect l="l" t="t" r="r" b="b"/>
              <a:pathLst>
                <a:path w="4823" h="2624" extrusionOk="0">
                  <a:moveTo>
                    <a:pt x="3351" y="147"/>
                  </a:moveTo>
                  <a:cubicBezTo>
                    <a:pt x="3381" y="147"/>
                    <a:pt x="3411" y="151"/>
                    <a:pt x="3441" y="159"/>
                  </a:cubicBezTo>
                  <a:cubicBezTo>
                    <a:pt x="3536" y="183"/>
                    <a:pt x="3631" y="266"/>
                    <a:pt x="3655" y="373"/>
                  </a:cubicBezTo>
                  <a:cubicBezTo>
                    <a:pt x="3679" y="480"/>
                    <a:pt x="3655" y="587"/>
                    <a:pt x="3572" y="659"/>
                  </a:cubicBezTo>
                  <a:cubicBezTo>
                    <a:pt x="3560" y="671"/>
                    <a:pt x="3548" y="695"/>
                    <a:pt x="3560" y="718"/>
                  </a:cubicBezTo>
                  <a:cubicBezTo>
                    <a:pt x="3560" y="742"/>
                    <a:pt x="3572" y="754"/>
                    <a:pt x="3584" y="766"/>
                  </a:cubicBezTo>
                  <a:cubicBezTo>
                    <a:pt x="3608" y="790"/>
                    <a:pt x="3631" y="814"/>
                    <a:pt x="3655" y="837"/>
                  </a:cubicBezTo>
                  <a:cubicBezTo>
                    <a:pt x="3727" y="909"/>
                    <a:pt x="3762" y="992"/>
                    <a:pt x="3786" y="1087"/>
                  </a:cubicBezTo>
                  <a:cubicBezTo>
                    <a:pt x="3822" y="1266"/>
                    <a:pt x="3953" y="1433"/>
                    <a:pt x="4143" y="1552"/>
                  </a:cubicBezTo>
                  <a:cubicBezTo>
                    <a:pt x="4477" y="1754"/>
                    <a:pt x="4667" y="2088"/>
                    <a:pt x="4667" y="2445"/>
                  </a:cubicBezTo>
                  <a:lnTo>
                    <a:pt x="4667" y="2480"/>
                  </a:lnTo>
                  <a:lnTo>
                    <a:pt x="191" y="2480"/>
                  </a:lnTo>
                  <a:cubicBezTo>
                    <a:pt x="357" y="2147"/>
                    <a:pt x="786" y="1921"/>
                    <a:pt x="1274" y="1909"/>
                  </a:cubicBezTo>
                  <a:cubicBezTo>
                    <a:pt x="1453" y="1909"/>
                    <a:pt x="1619" y="1790"/>
                    <a:pt x="1667" y="1611"/>
                  </a:cubicBezTo>
                  <a:cubicBezTo>
                    <a:pt x="1715" y="1409"/>
                    <a:pt x="1857" y="1254"/>
                    <a:pt x="2036" y="1195"/>
                  </a:cubicBezTo>
                  <a:cubicBezTo>
                    <a:pt x="2137" y="1166"/>
                    <a:pt x="2229" y="1150"/>
                    <a:pt x="2328" y="1150"/>
                  </a:cubicBezTo>
                  <a:cubicBezTo>
                    <a:pt x="2393" y="1150"/>
                    <a:pt x="2461" y="1157"/>
                    <a:pt x="2536" y="1171"/>
                  </a:cubicBezTo>
                  <a:cubicBezTo>
                    <a:pt x="2546" y="1174"/>
                    <a:pt x="2554" y="1175"/>
                    <a:pt x="2562" y="1175"/>
                  </a:cubicBezTo>
                  <a:cubicBezTo>
                    <a:pt x="2584" y="1175"/>
                    <a:pt x="2599" y="1164"/>
                    <a:pt x="2608" y="1147"/>
                  </a:cubicBezTo>
                  <a:cubicBezTo>
                    <a:pt x="2631" y="1123"/>
                    <a:pt x="2631" y="1087"/>
                    <a:pt x="2619" y="1064"/>
                  </a:cubicBezTo>
                  <a:cubicBezTo>
                    <a:pt x="2596" y="1028"/>
                    <a:pt x="2584" y="980"/>
                    <a:pt x="2584" y="945"/>
                  </a:cubicBezTo>
                  <a:cubicBezTo>
                    <a:pt x="2584" y="802"/>
                    <a:pt x="2703" y="695"/>
                    <a:pt x="2834" y="695"/>
                  </a:cubicBezTo>
                  <a:cubicBezTo>
                    <a:pt x="2881" y="695"/>
                    <a:pt x="2977" y="718"/>
                    <a:pt x="3036" y="742"/>
                  </a:cubicBezTo>
                  <a:cubicBezTo>
                    <a:pt x="3043" y="745"/>
                    <a:pt x="3050" y="747"/>
                    <a:pt x="3057" y="747"/>
                  </a:cubicBezTo>
                  <a:cubicBezTo>
                    <a:pt x="3078" y="747"/>
                    <a:pt x="3102" y="736"/>
                    <a:pt x="3119" y="718"/>
                  </a:cubicBezTo>
                  <a:cubicBezTo>
                    <a:pt x="3131" y="695"/>
                    <a:pt x="3143" y="659"/>
                    <a:pt x="3119" y="635"/>
                  </a:cubicBezTo>
                  <a:cubicBezTo>
                    <a:pt x="3096" y="587"/>
                    <a:pt x="3060" y="492"/>
                    <a:pt x="3060" y="445"/>
                  </a:cubicBezTo>
                  <a:cubicBezTo>
                    <a:pt x="3060" y="349"/>
                    <a:pt x="3096" y="266"/>
                    <a:pt x="3179" y="206"/>
                  </a:cubicBezTo>
                  <a:cubicBezTo>
                    <a:pt x="3228" y="166"/>
                    <a:pt x="3288" y="147"/>
                    <a:pt x="3351" y="147"/>
                  </a:cubicBezTo>
                  <a:close/>
                  <a:moveTo>
                    <a:pt x="3364" y="0"/>
                  </a:moveTo>
                  <a:cubicBezTo>
                    <a:pt x="3264" y="0"/>
                    <a:pt x="3168" y="32"/>
                    <a:pt x="3084" y="99"/>
                  </a:cubicBezTo>
                  <a:cubicBezTo>
                    <a:pt x="2977" y="183"/>
                    <a:pt x="2917" y="314"/>
                    <a:pt x="2917" y="445"/>
                  </a:cubicBezTo>
                  <a:cubicBezTo>
                    <a:pt x="2917" y="480"/>
                    <a:pt x="2917" y="516"/>
                    <a:pt x="2929" y="552"/>
                  </a:cubicBezTo>
                  <a:cubicBezTo>
                    <a:pt x="2905" y="552"/>
                    <a:pt x="2869" y="540"/>
                    <a:pt x="2846" y="540"/>
                  </a:cubicBezTo>
                  <a:cubicBezTo>
                    <a:pt x="2619" y="540"/>
                    <a:pt x="2441" y="730"/>
                    <a:pt x="2441" y="945"/>
                  </a:cubicBezTo>
                  <a:cubicBezTo>
                    <a:pt x="2441" y="968"/>
                    <a:pt x="2441" y="992"/>
                    <a:pt x="2441" y="1016"/>
                  </a:cubicBezTo>
                  <a:cubicBezTo>
                    <a:pt x="2389" y="1008"/>
                    <a:pt x="2340" y="1004"/>
                    <a:pt x="2292" y="1004"/>
                  </a:cubicBezTo>
                  <a:cubicBezTo>
                    <a:pt x="2196" y="1004"/>
                    <a:pt x="2103" y="1020"/>
                    <a:pt x="2000" y="1052"/>
                  </a:cubicBezTo>
                  <a:cubicBezTo>
                    <a:pt x="1774" y="1123"/>
                    <a:pt x="1595" y="1314"/>
                    <a:pt x="1524" y="1576"/>
                  </a:cubicBezTo>
                  <a:cubicBezTo>
                    <a:pt x="1500" y="1683"/>
                    <a:pt x="1393" y="1766"/>
                    <a:pt x="1274" y="1766"/>
                  </a:cubicBezTo>
                  <a:cubicBezTo>
                    <a:pt x="667" y="1766"/>
                    <a:pt x="155" y="2076"/>
                    <a:pt x="12" y="2528"/>
                  </a:cubicBezTo>
                  <a:cubicBezTo>
                    <a:pt x="0" y="2552"/>
                    <a:pt x="0" y="2576"/>
                    <a:pt x="12" y="2600"/>
                  </a:cubicBezTo>
                  <a:cubicBezTo>
                    <a:pt x="36" y="2611"/>
                    <a:pt x="48" y="2623"/>
                    <a:pt x="71" y="2623"/>
                  </a:cubicBezTo>
                  <a:lnTo>
                    <a:pt x="4739" y="2623"/>
                  </a:lnTo>
                  <a:cubicBezTo>
                    <a:pt x="4774" y="2623"/>
                    <a:pt x="4810" y="2600"/>
                    <a:pt x="4810" y="2564"/>
                  </a:cubicBezTo>
                  <a:cubicBezTo>
                    <a:pt x="4810" y="2528"/>
                    <a:pt x="4822" y="2480"/>
                    <a:pt x="4822" y="2445"/>
                  </a:cubicBezTo>
                  <a:cubicBezTo>
                    <a:pt x="4822" y="2040"/>
                    <a:pt x="4596" y="1659"/>
                    <a:pt x="4227" y="1421"/>
                  </a:cubicBezTo>
                  <a:cubicBezTo>
                    <a:pt x="4072" y="1326"/>
                    <a:pt x="3965" y="1195"/>
                    <a:pt x="3929" y="1052"/>
                  </a:cubicBezTo>
                  <a:cubicBezTo>
                    <a:pt x="3905" y="945"/>
                    <a:pt x="3846" y="837"/>
                    <a:pt x="3774" y="742"/>
                  </a:cubicBezTo>
                  <a:cubicBezTo>
                    <a:pt x="3762" y="730"/>
                    <a:pt x="3751" y="718"/>
                    <a:pt x="3739" y="706"/>
                  </a:cubicBezTo>
                  <a:cubicBezTo>
                    <a:pt x="3810" y="599"/>
                    <a:pt x="3834" y="468"/>
                    <a:pt x="3798" y="337"/>
                  </a:cubicBezTo>
                  <a:cubicBezTo>
                    <a:pt x="3762" y="183"/>
                    <a:pt x="3643" y="52"/>
                    <a:pt x="3489" y="16"/>
                  </a:cubicBezTo>
                  <a:cubicBezTo>
                    <a:pt x="3447" y="5"/>
                    <a:pt x="3405" y="0"/>
                    <a:pt x="3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8478874" y="4897829"/>
              <a:ext cx="227227" cy="89616"/>
            </a:xfrm>
            <a:custGeom>
              <a:avLst/>
              <a:gdLst/>
              <a:ahLst/>
              <a:cxnLst/>
              <a:rect l="l" t="t" r="r" b="b"/>
              <a:pathLst>
                <a:path w="1775" h="700" extrusionOk="0">
                  <a:moveTo>
                    <a:pt x="1220" y="1"/>
                  </a:moveTo>
                  <a:cubicBezTo>
                    <a:pt x="735" y="1"/>
                    <a:pt x="342" y="190"/>
                    <a:pt x="25" y="580"/>
                  </a:cubicBezTo>
                  <a:cubicBezTo>
                    <a:pt x="1" y="604"/>
                    <a:pt x="13" y="652"/>
                    <a:pt x="37" y="687"/>
                  </a:cubicBezTo>
                  <a:cubicBezTo>
                    <a:pt x="49" y="687"/>
                    <a:pt x="72" y="699"/>
                    <a:pt x="84" y="699"/>
                  </a:cubicBezTo>
                  <a:cubicBezTo>
                    <a:pt x="108" y="699"/>
                    <a:pt x="132" y="687"/>
                    <a:pt x="144" y="675"/>
                  </a:cubicBezTo>
                  <a:cubicBezTo>
                    <a:pt x="434" y="322"/>
                    <a:pt x="793" y="148"/>
                    <a:pt x="1236" y="148"/>
                  </a:cubicBezTo>
                  <a:cubicBezTo>
                    <a:pt x="1376" y="148"/>
                    <a:pt x="1523" y="165"/>
                    <a:pt x="1680" y="199"/>
                  </a:cubicBezTo>
                  <a:cubicBezTo>
                    <a:pt x="1686" y="201"/>
                    <a:pt x="1692" y="202"/>
                    <a:pt x="1698" y="202"/>
                  </a:cubicBezTo>
                  <a:cubicBezTo>
                    <a:pt x="1727" y="202"/>
                    <a:pt x="1753" y="179"/>
                    <a:pt x="1763" y="140"/>
                  </a:cubicBezTo>
                  <a:cubicBezTo>
                    <a:pt x="1775" y="104"/>
                    <a:pt x="1751" y="56"/>
                    <a:pt x="1704" y="56"/>
                  </a:cubicBezTo>
                  <a:cubicBezTo>
                    <a:pt x="1533" y="19"/>
                    <a:pt x="1372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8385934" y="4993333"/>
              <a:ext cx="109837" cy="71821"/>
            </a:xfrm>
            <a:custGeom>
              <a:avLst/>
              <a:gdLst/>
              <a:ahLst/>
              <a:cxnLst/>
              <a:rect l="l" t="t" r="r" b="b"/>
              <a:pathLst>
                <a:path w="858" h="561" extrusionOk="0">
                  <a:moveTo>
                    <a:pt x="72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cubicBezTo>
                    <a:pt x="394" y="156"/>
                    <a:pt x="596" y="275"/>
                    <a:pt x="703" y="525"/>
                  </a:cubicBezTo>
                  <a:cubicBezTo>
                    <a:pt x="715" y="548"/>
                    <a:pt x="739" y="560"/>
                    <a:pt x="775" y="560"/>
                  </a:cubicBezTo>
                  <a:lnTo>
                    <a:pt x="798" y="560"/>
                  </a:lnTo>
                  <a:cubicBezTo>
                    <a:pt x="834" y="548"/>
                    <a:pt x="858" y="501"/>
                    <a:pt x="834" y="465"/>
                  </a:cubicBezTo>
                  <a:cubicBezTo>
                    <a:pt x="715" y="156"/>
                    <a:pt x="46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8253309" y="4446172"/>
              <a:ext cx="115982" cy="115988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cubicBezTo>
                    <a:pt x="1" y="703"/>
                    <a:pt x="203" y="905"/>
                    <a:pt x="453" y="905"/>
                  </a:cubicBezTo>
                  <a:cubicBezTo>
                    <a:pt x="703" y="905"/>
                    <a:pt x="906" y="703"/>
                    <a:pt x="906" y="453"/>
                  </a:cubicBezTo>
                  <a:cubicBezTo>
                    <a:pt x="906" y="203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8244220" y="4437083"/>
              <a:ext cx="134288" cy="134168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155"/>
                  </a:moveTo>
                  <a:cubicBezTo>
                    <a:pt x="727" y="155"/>
                    <a:pt x="893" y="321"/>
                    <a:pt x="893" y="524"/>
                  </a:cubicBezTo>
                  <a:cubicBezTo>
                    <a:pt x="893" y="738"/>
                    <a:pt x="727" y="905"/>
                    <a:pt x="524" y="905"/>
                  </a:cubicBezTo>
                  <a:cubicBezTo>
                    <a:pt x="310" y="905"/>
                    <a:pt x="143" y="738"/>
                    <a:pt x="143" y="524"/>
                  </a:cubicBezTo>
                  <a:cubicBezTo>
                    <a:pt x="143" y="321"/>
                    <a:pt x="310" y="155"/>
                    <a:pt x="524" y="155"/>
                  </a:cubicBezTo>
                  <a:close/>
                  <a:moveTo>
                    <a:pt x="524" y="0"/>
                  </a:moveTo>
                  <a:cubicBezTo>
                    <a:pt x="227" y="0"/>
                    <a:pt x="0" y="238"/>
                    <a:pt x="0" y="524"/>
                  </a:cubicBezTo>
                  <a:cubicBezTo>
                    <a:pt x="0" y="822"/>
                    <a:pt x="227" y="1048"/>
                    <a:pt x="524" y="1048"/>
                  </a:cubicBezTo>
                  <a:cubicBezTo>
                    <a:pt x="810" y="1048"/>
                    <a:pt x="1048" y="822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8353930" y="4665600"/>
              <a:ext cx="76297" cy="7489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32" y="1"/>
                    <a:pt x="1" y="132"/>
                    <a:pt x="1" y="287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65" y="584"/>
                    <a:pt x="596" y="453"/>
                    <a:pt x="596" y="287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8344841" y="4656510"/>
              <a:ext cx="94603" cy="93072"/>
            </a:xfrm>
            <a:custGeom>
              <a:avLst/>
              <a:gdLst/>
              <a:ahLst/>
              <a:cxnLst/>
              <a:rect l="l" t="t" r="r" b="b"/>
              <a:pathLst>
                <a:path w="739" h="727" extrusionOk="0">
                  <a:moveTo>
                    <a:pt x="369" y="143"/>
                  </a:moveTo>
                  <a:cubicBezTo>
                    <a:pt x="488" y="143"/>
                    <a:pt x="584" y="239"/>
                    <a:pt x="584" y="370"/>
                  </a:cubicBezTo>
                  <a:cubicBezTo>
                    <a:pt x="584" y="489"/>
                    <a:pt x="488" y="584"/>
                    <a:pt x="369" y="584"/>
                  </a:cubicBezTo>
                  <a:cubicBezTo>
                    <a:pt x="250" y="584"/>
                    <a:pt x="155" y="489"/>
                    <a:pt x="155" y="370"/>
                  </a:cubicBezTo>
                  <a:cubicBezTo>
                    <a:pt x="155" y="239"/>
                    <a:pt x="250" y="143"/>
                    <a:pt x="369" y="143"/>
                  </a:cubicBez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cubicBezTo>
                    <a:pt x="572" y="727"/>
                    <a:pt x="738" y="572"/>
                    <a:pt x="738" y="370"/>
                  </a:cubicBez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943894" y="2700865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8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933269" y="2691775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39"/>
                    <a:pt x="8335" y="369"/>
                  </a:cubicBezTo>
                  <a:cubicBezTo>
                    <a:pt x="8335" y="489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489"/>
                    <a:pt x="155" y="369"/>
                  </a:cubicBezTo>
                  <a:cubicBezTo>
                    <a:pt x="155" y="239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69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7943894" y="5055807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9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7933269" y="5046717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51"/>
                    <a:pt x="8335" y="370"/>
                  </a:cubicBezTo>
                  <a:cubicBezTo>
                    <a:pt x="8335" y="501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501"/>
                    <a:pt x="155" y="370"/>
                  </a:cubicBezTo>
                  <a:cubicBezTo>
                    <a:pt x="155" y="251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70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3474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Kesimpulan dari tugas besar yang telah kami buat.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3834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4" name="Google Shape;1154;p42"/>
          <p:cNvSpPr txBox="1">
            <a:spLocks noGrp="1"/>
          </p:cNvSpPr>
          <p:nvPr>
            <p:ph type="subTitle" idx="4294967295"/>
          </p:nvPr>
        </p:nvSpPr>
        <p:spPr>
          <a:xfrm>
            <a:off x="813668" y="941464"/>
            <a:ext cx="1819500" cy="1573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Secara garis besar, sistem ATM bekerja melalui operasi pertambahan dan pengurangan saja.</a:t>
            </a:r>
            <a:endParaRPr sz="1600"/>
          </a:p>
        </p:txBody>
      </p:sp>
      <p:sp>
        <p:nvSpPr>
          <p:cNvPr id="1155" name="Google Shape;1155;p42"/>
          <p:cNvSpPr txBox="1">
            <a:spLocks noGrp="1"/>
          </p:cNvSpPr>
          <p:nvPr>
            <p:ph type="subTitle" idx="4294967295"/>
          </p:nvPr>
        </p:nvSpPr>
        <p:spPr>
          <a:xfrm>
            <a:off x="846420" y="3039338"/>
            <a:ext cx="1819500" cy="1369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Penyimpanan data dalam file .txt cukup untuk program berskala sangat kecil.</a:t>
            </a:r>
            <a:endParaRPr sz="1600"/>
          </a:p>
        </p:txBody>
      </p:sp>
      <p:sp>
        <p:nvSpPr>
          <p:cNvPr id="1156" name="Google Shape;1156;p42"/>
          <p:cNvSpPr txBox="1">
            <a:spLocks noGrp="1"/>
          </p:cNvSpPr>
          <p:nvPr>
            <p:ph type="subTitle" idx="4294967295"/>
          </p:nvPr>
        </p:nvSpPr>
        <p:spPr>
          <a:xfrm>
            <a:off x="6305718" y="1203953"/>
            <a:ext cx="2249877" cy="953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Eel dapat digunakan untuk membuat GUI di dalam Python menggunakan bantuan HTML/CSS/JavaScript.</a:t>
            </a:r>
            <a:endParaRPr sz="1600"/>
          </a:p>
        </p:txBody>
      </p:sp>
      <p:sp>
        <p:nvSpPr>
          <p:cNvPr id="1157" name="Google Shape;1157;p42"/>
          <p:cNvSpPr txBox="1">
            <a:spLocks noGrp="1"/>
          </p:cNvSpPr>
          <p:nvPr>
            <p:ph type="subTitle" idx="4294967295"/>
          </p:nvPr>
        </p:nvSpPr>
        <p:spPr>
          <a:xfrm>
            <a:off x="6413311" y="3060691"/>
            <a:ext cx="2034689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Program berbasis terminal dapat kita konversi menjadi program dengan antarmuka menggunakan modul tertentu.</a:t>
            </a:r>
            <a:endParaRPr sz="1600"/>
          </a:p>
        </p:txBody>
      </p:sp>
      <p:grpSp>
        <p:nvGrpSpPr>
          <p:cNvPr id="1158" name="Google Shape;1158;p42"/>
          <p:cNvGrpSpPr/>
          <p:nvPr/>
        </p:nvGrpSpPr>
        <p:grpSpPr>
          <a:xfrm>
            <a:off x="2777234" y="1654632"/>
            <a:ext cx="3594113" cy="2609332"/>
            <a:chOff x="3856375" y="1746425"/>
            <a:chExt cx="1630575" cy="1183800"/>
          </a:xfrm>
        </p:grpSpPr>
        <p:sp>
          <p:nvSpPr>
            <p:cNvPr id="1159" name="Google Shape;1159;p42"/>
            <p:cNvSpPr/>
            <p:nvPr/>
          </p:nvSpPr>
          <p:spPr>
            <a:xfrm>
              <a:off x="5119625" y="2150150"/>
              <a:ext cx="251250" cy="85050"/>
            </a:xfrm>
            <a:custGeom>
              <a:avLst/>
              <a:gdLst/>
              <a:ahLst/>
              <a:cxnLst/>
              <a:rect l="l" t="t" r="r" b="b"/>
              <a:pathLst>
                <a:path w="10050" h="3402" extrusionOk="0">
                  <a:moveTo>
                    <a:pt x="9154" y="1"/>
                  </a:moveTo>
                  <a:cubicBezTo>
                    <a:pt x="6912" y="1"/>
                    <a:pt x="4663" y="431"/>
                    <a:pt x="2584" y="1258"/>
                  </a:cubicBezTo>
                  <a:cubicBezTo>
                    <a:pt x="1727" y="1616"/>
                    <a:pt x="512" y="2199"/>
                    <a:pt x="24" y="3294"/>
                  </a:cubicBezTo>
                  <a:cubicBezTo>
                    <a:pt x="1" y="3330"/>
                    <a:pt x="24" y="3378"/>
                    <a:pt x="60" y="3402"/>
                  </a:cubicBezTo>
                  <a:lnTo>
                    <a:pt x="96" y="3402"/>
                  </a:lnTo>
                  <a:cubicBezTo>
                    <a:pt x="120" y="3402"/>
                    <a:pt x="143" y="3390"/>
                    <a:pt x="155" y="3354"/>
                  </a:cubicBezTo>
                  <a:cubicBezTo>
                    <a:pt x="632" y="2306"/>
                    <a:pt x="1798" y="1735"/>
                    <a:pt x="2644" y="1401"/>
                  </a:cubicBezTo>
                  <a:cubicBezTo>
                    <a:pt x="4701" y="574"/>
                    <a:pt x="6938" y="144"/>
                    <a:pt x="9153" y="144"/>
                  </a:cubicBezTo>
                  <a:cubicBezTo>
                    <a:pt x="9424" y="144"/>
                    <a:pt x="9696" y="150"/>
                    <a:pt x="9966" y="163"/>
                  </a:cubicBezTo>
                  <a:cubicBezTo>
                    <a:pt x="9972" y="165"/>
                    <a:pt x="9978" y="165"/>
                    <a:pt x="9984" y="165"/>
                  </a:cubicBezTo>
                  <a:cubicBezTo>
                    <a:pt x="10022" y="165"/>
                    <a:pt x="10049" y="133"/>
                    <a:pt x="10049" y="92"/>
                  </a:cubicBezTo>
                  <a:cubicBezTo>
                    <a:pt x="10049" y="56"/>
                    <a:pt x="10014" y="20"/>
                    <a:pt x="9978" y="20"/>
                  </a:cubicBezTo>
                  <a:cubicBezTo>
                    <a:pt x="9704" y="7"/>
                    <a:pt x="9429" y="1"/>
                    <a:pt x="9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5121125" y="2217950"/>
              <a:ext cx="41100" cy="70225"/>
            </a:xfrm>
            <a:custGeom>
              <a:avLst/>
              <a:gdLst/>
              <a:ahLst/>
              <a:cxnLst/>
              <a:rect l="l" t="t" r="r" b="b"/>
              <a:pathLst>
                <a:path w="1644" h="2809" extrusionOk="0">
                  <a:moveTo>
                    <a:pt x="726" y="0"/>
                  </a:moveTo>
                  <a:cubicBezTo>
                    <a:pt x="706" y="0"/>
                    <a:pt x="686" y="10"/>
                    <a:pt x="667" y="23"/>
                  </a:cubicBezTo>
                  <a:cubicBezTo>
                    <a:pt x="441" y="273"/>
                    <a:pt x="155" y="582"/>
                    <a:pt x="83" y="975"/>
                  </a:cubicBezTo>
                  <a:cubicBezTo>
                    <a:pt x="0" y="1368"/>
                    <a:pt x="155" y="1797"/>
                    <a:pt x="488" y="2142"/>
                  </a:cubicBezTo>
                  <a:cubicBezTo>
                    <a:pt x="774" y="2440"/>
                    <a:pt x="1167" y="2642"/>
                    <a:pt x="1536" y="2797"/>
                  </a:cubicBezTo>
                  <a:cubicBezTo>
                    <a:pt x="1536" y="2809"/>
                    <a:pt x="1548" y="2809"/>
                    <a:pt x="1560" y="2809"/>
                  </a:cubicBezTo>
                  <a:cubicBezTo>
                    <a:pt x="1595" y="2809"/>
                    <a:pt x="1619" y="2797"/>
                    <a:pt x="1631" y="2761"/>
                  </a:cubicBezTo>
                  <a:cubicBezTo>
                    <a:pt x="1643" y="2726"/>
                    <a:pt x="1631" y="2678"/>
                    <a:pt x="1595" y="2666"/>
                  </a:cubicBezTo>
                  <a:cubicBezTo>
                    <a:pt x="1238" y="2511"/>
                    <a:pt x="869" y="2321"/>
                    <a:pt x="595" y="2035"/>
                  </a:cubicBezTo>
                  <a:cubicBezTo>
                    <a:pt x="298" y="1725"/>
                    <a:pt x="167" y="1344"/>
                    <a:pt x="226" y="999"/>
                  </a:cubicBezTo>
                  <a:cubicBezTo>
                    <a:pt x="298" y="654"/>
                    <a:pt x="560" y="356"/>
                    <a:pt x="774" y="130"/>
                  </a:cubicBezTo>
                  <a:cubicBezTo>
                    <a:pt x="810" y="94"/>
                    <a:pt x="810" y="47"/>
                    <a:pt x="774" y="23"/>
                  </a:cubicBezTo>
                  <a:cubicBezTo>
                    <a:pt x="758" y="7"/>
                    <a:pt x="742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5207125" y="2196775"/>
              <a:ext cx="138450" cy="37225"/>
            </a:xfrm>
            <a:custGeom>
              <a:avLst/>
              <a:gdLst/>
              <a:ahLst/>
              <a:cxnLst/>
              <a:rect l="l" t="t" r="r" b="b"/>
              <a:pathLst>
                <a:path w="5538" h="1489" extrusionOk="0">
                  <a:moveTo>
                    <a:pt x="5454" y="1"/>
                  </a:moveTo>
                  <a:cubicBezTo>
                    <a:pt x="4085" y="1"/>
                    <a:pt x="2704" y="191"/>
                    <a:pt x="1382" y="584"/>
                  </a:cubicBezTo>
                  <a:cubicBezTo>
                    <a:pt x="858" y="739"/>
                    <a:pt x="334" y="941"/>
                    <a:pt x="25" y="1358"/>
                  </a:cubicBezTo>
                  <a:cubicBezTo>
                    <a:pt x="1" y="1394"/>
                    <a:pt x="13" y="1441"/>
                    <a:pt x="49" y="1465"/>
                  </a:cubicBezTo>
                  <a:cubicBezTo>
                    <a:pt x="60" y="1477"/>
                    <a:pt x="72" y="1489"/>
                    <a:pt x="84" y="1489"/>
                  </a:cubicBezTo>
                  <a:cubicBezTo>
                    <a:pt x="108" y="1489"/>
                    <a:pt x="132" y="1477"/>
                    <a:pt x="144" y="1453"/>
                  </a:cubicBezTo>
                  <a:cubicBezTo>
                    <a:pt x="430" y="1060"/>
                    <a:pt x="930" y="870"/>
                    <a:pt x="1418" y="727"/>
                  </a:cubicBezTo>
                  <a:cubicBezTo>
                    <a:pt x="2716" y="346"/>
                    <a:pt x="4061" y="155"/>
                    <a:pt x="5418" y="155"/>
                  </a:cubicBezTo>
                  <a:lnTo>
                    <a:pt x="5454" y="155"/>
                  </a:lnTo>
                  <a:cubicBezTo>
                    <a:pt x="5502" y="155"/>
                    <a:pt x="5537" y="120"/>
                    <a:pt x="5537" y="84"/>
                  </a:cubicBezTo>
                  <a:cubicBezTo>
                    <a:pt x="5537" y="36"/>
                    <a:pt x="550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5219925" y="2117050"/>
              <a:ext cx="129825" cy="32125"/>
            </a:xfrm>
            <a:custGeom>
              <a:avLst/>
              <a:gdLst/>
              <a:ahLst/>
              <a:cxnLst/>
              <a:rect l="l" t="t" r="r" b="b"/>
              <a:pathLst>
                <a:path w="5193" h="1285" extrusionOk="0">
                  <a:moveTo>
                    <a:pt x="3173" y="0"/>
                  </a:moveTo>
                  <a:cubicBezTo>
                    <a:pt x="2033" y="0"/>
                    <a:pt x="889" y="398"/>
                    <a:pt x="37" y="1154"/>
                  </a:cubicBezTo>
                  <a:cubicBezTo>
                    <a:pt x="1" y="1178"/>
                    <a:pt x="1" y="1225"/>
                    <a:pt x="25" y="1261"/>
                  </a:cubicBezTo>
                  <a:cubicBezTo>
                    <a:pt x="49" y="1273"/>
                    <a:pt x="60" y="1285"/>
                    <a:pt x="84" y="1285"/>
                  </a:cubicBezTo>
                  <a:cubicBezTo>
                    <a:pt x="108" y="1285"/>
                    <a:pt x="120" y="1273"/>
                    <a:pt x="132" y="1261"/>
                  </a:cubicBezTo>
                  <a:cubicBezTo>
                    <a:pt x="960" y="537"/>
                    <a:pt x="2064" y="155"/>
                    <a:pt x="3166" y="155"/>
                  </a:cubicBezTo>
                  <a:cubicBezTo>
                    <a:pt x="3822" y="155"/>
                    <a:pt x="4477" y="290"/>
                    <a:pt x="5073" y="570"/>
                  </a:cubicBezTo>
                  <a:cubicBezTo>
                    <a:pt x="5082" y="573"/>
                    <a:pt x="5092" y="575"/>
                    <a:pt x="5101" y="575"/>
                  </a:cubicBezTo>
                  <a:cubicBezTo>
                    <a:pt x="5130" y="575"/>
                    <a:pt x="5159" y="561"/>
                    <a:pt x="5168" y="535"/>
                  </a:cubicBezTo>
                  <a:cubicBezTo>
                    <a:pt x="5192" y="499"/>
                    <a:pt x="5168" y="451"/>
                    <a:pt x="5133" y="427"/>
                  </a:cubicBezTo>
                  <a:cubicBezTo>
                    <a:pt x="4522" y="140"/>
                    <a:pt x="3848" y="0"/>
                    <a:pt x="3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5315475" y="2176750"/>
              <a:ext cx="24750" cy="73625"/>
            </a:xfrm>
            <a:custGeom>
              <a:avLst/>
              <a:gdLst/>
              <a:ahLst/>
              <a:cxnLst/>
              <a:rect l="l" t="t" r="r" b="b"/>
              <a:pathLst>
                <a:path w="990" h="2945" extrusionOk="0">
                  <a:moveTo>
                    <a:pt x="100" y="1"/>
                  </a:moveTo>
                  <a:cubicBezTo>
                    <a:pt x="68" y="1"/>
                    <a:pt x="34" y="22"/>
                    <a:pt x="25" y="52"/>
                  </a:cubicBezTo>
                  <a:cubicBezTo>
                    <a:pt x="13" y="99"/>
                    <a:pt x="37" y="135"/>
                    <a:pt x="84" y="147"/>
                  </a:cubicBezTo>
                  <a:cubicBezTo>
                    <a:pt x="394" y="242"/>
                    <a:pt x="656" y="492"/>
                    <a:pt x="751" y="802"/>
                  </a:cubicBezTo>
                  <a:cubicBezTo>
                    <a:pt x="846" y="1076"/>
                    <a:pt x="822" y="1385"/>
                    <a:pt x="715" y="1742"/>
                  </a:cubicBezTo>
                  <a:cubicBezTo>
                    <a:pt x="572" y="2147"/>
                    <a:pt x="346" y="2528"/>
                    <a:pt x="37" y="2826"/>
                  </a:cubicBezTo>
                  <a:cubicBezTo>
                    <a:pt x="1" y="2850"/>
                    <a:pt x="1" y="2897"/>
                    <a:pt x="37" y="2933"/>
                  </a:cubicBezTo>
                  <a:cubicBezTo>
                    <a:pt x="48" y="2945"/>
                    <a:pt x="72" y="2945"/>
                    <a:pt x="84" y="2945"/>
                  </a:cubicBezTo>
                  <a:cubicBezTo>
                    <a:pt x="108" y="2945"/>
                    <a:pt x="120" y="2945"/>
                    <a:pt x="144" y="2933"/>
                  </a:cubicBezTo>
                  <a:cubicBezTo>
                    <a:pt x="465" y="2611"/>
                    <a:pt x="703" y="2219"/>
                    <a:pt x="846" y="1790"/>
                  </a:cubicBezTo>
                  <a:cubicBezTo>
                    <a:pt x="977" y="1397"/>
                    <a:pt x="989" y="1052"/>
                    <a:pt x="894" y="766"/>
                  </a:cubicBezTo>
                  <a:cubicBezTo>
                    <a:pt x="775" y="409"/>
                    <a:pt x="477" y="111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5202075" y="1944225"/>
              <a:ext cx="113725" cy="35000"/>
            </a:xfrm>
            <a:custGeom>
              <a:avLst/>
              <a:gdLst/>
              <a:ahLst/>
              <a:cxnLst/>
              <a:rect l="l" t="t" r="r" b="b"/>
              <a:pathLst>
                <a:path w="4549" h="1400" extrusionOk="0">
                  <a:moveTo>
                    <a:pt x="4467" y="0"/>
                  </a:moveTo>
                  <a:cubicBezTo>
                    <a:pt x="4448" y="0"/>
                    <a:pt x="4430" y="6"/>
                    <a:pt x="4418" y="18"/>
                  </a:cubicBezTo>
                  <a:cubicBezTo>
                    <a:pt x="3636" y="816"/>
                    <a:pt x="2554" y="1250"/>
                    <a:pt x="1496" y="1250"/>
                  </a:cubicBezTo>
                  <a:cubicBezTo>
                    <a:pt x="1023" y="1250"/>
                    <a:pt x="554" y="1163"/>
                    <a:pt x="120" y="982"/>
                  </a:cubicBezTo>
                  <a:cubicBezTo>
                    <a:pt x="110" y="976"/>
                    <a:pt x="99" y="973"/>
                    <a:pt x="88" y="973"/>
                  </a:cubicBezTo>
                  <a:cubicBezTo>
                    <a:pt x="60" y="973"/>
                    <a:pt x="33" y="992"/>
                    <a:pt x="24" y="1018"/>
                  </a:cubicBezTo>
                  <a:cubicBezTo>
                    <a:pt x="1" y="1054"/>
                    <a:pt x="24" y="1102"/>
                    <a:pt x="60" y="1113"/>
                  </a:cubicBezTo>
                  <a:cubicBezTo>
                    <a:pt x="513" y="1304"/>
                    <a:pt x="1001" y="1399"/>
                    <a:pt x="1501" y="1399"/>
                  </a:cubicBezTo>
                  <a:cubicBezTo>
                    <a:pt x="2596" y="1399"/>
                    <a:pt x="3715" y="947"/>
                    <a:pt x="4525" y="125"/>
                  </a:cubicBezTo>
                  <a:cubicBezTo>
                    <a:pt x="4549" y="90"/>
                    <a:pt x="4549" y="42"/>
                    <a:pt x="4525" y="18"/>
                  </a:cubicBezTo>
                  <a:cubicBezTo>
                    <a:pt x="4507" y="6"/>
                    <a:pt x="4486" y="0"/>
                    <a:pt x="4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5252375" y="1974325"/>
              <a:ext cx="100625" cy="65025"/>
            </a:xfrm>
            <a:custGeom>
              <a:avLst/>
              <a:gdLst/>
              <a:ahLst/>
              <a:cxnLst/>
              <a:rect l="l" t="t" r="r" b="b"/>
              <a:pathLst>
                <a:path w="4025" h="2601" extrusionOk="0">
                  <a:moveTo>
                    <a:pt x="87" y="0"/>
                  </a:moveTo>
                  <a:cubicBezTo>
                    <a:pt x="78" y="0"/>
                    <a:pt x="69" y="2"/>
                    <a:pt x="60" y="5"/>
                  </a:cubicBezTo>
                  <a:cubicBezTo>
                    <a:pt x="13" y="17"/>
                    <a:pt x="1" y="64"/>
                    <a:pt x="13" y="100"/>
                  </a:cubicBezTo>
                  <a:cubicBezTo>
                    <a:pt x="298" y="910"/>
                    <a:pt x="858" y="1612"/>
                    <a:pt x="1549" y="2041"/>
                  </a:cubicBezTo>
                  <a:cubicBezTo>
                    <a:pt x="2144" y="2410"/>
                    <a:pt x="2822" y="2600"/>
                    <a:pt x="3513" y="2600"/>
                  </a:cubicBezTo>
                  <a:cubicBezTo>
                    <a:pt x="3656" y="2600"/>
                    <a:pt x="3811" y="2588"/>
                    <a:pt x="3954" y="2576"/>
                  </a:cubicBezTo>
                  <a:cubicBezTo>
                    <a:pt x="4001" y="2576"/>
                    <a:pt x="4025" y="2541"/>
                    <a:pt x="4025" y="2493"/>
                  </a:cubicBezTo>
                  <a:cubicBezTo>
                    <a:pt x="4015" y="2462"/>
                    <a:pt x="3987" y="2431"/>
                    <a:pt x="3956" y="2431"/>
                  </a:cubicBezTo>
                  <a:cubicBezTo>
                    <a:pt x="3951" y="2431"/>
                    <a:pt x="3946" y="2432"/>
                    <a:pt x="3942" y="2434"/>
                  </a:cubicBezTo>
                  <a:cubicBezTo>
                    <a:pt x="3800" y="2450"/>
                    <a:pt x="3658" y="2459"/>
                    <a:pt x="3517" y="2459"/>
                  </a:cubicBezTo>
                  <a:cubicBezTo>
                    <a:pt x="2852" y="2459"/>
                    <a:pt x="2201" y="2275"/>
                    <a:pt x="1632" y="1922"/>
                  </a:cubicBezTo>
                  <a:cubicBezTo>
                    <a:pt x="965" y="1505"/>
                    <a:pt x="429" y="826"/>
                    <a:pt x="155" y="52"/>
                  </a:cubicBezTo>
                  <a:cubicBezTo>
                    <a:pt x="146" y="16"/>
                    <a:pt x="116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3856375" y="2700700"/>
              <a:ext cx="1630575" cy="172975"/>
            </a:xfrm>
            <a:custGeom>
              <a:avLst/>
              <a:gdLst/>
              <a:ahLst/>
              <a:cxnLst/>
              <a:rect l="l" t="t" r="r" b="b"/>
              <a:pathLst>
                <a:path w="65223" h="6919" extrusionOk="0">
                  <a:moveTo>
                    <a:pt x="3453" y="1"/>
                  </a:moveTo>
                  <a:cubicBezTo>
                    <a:pt x="1548" y="1"/>
                    <a:pt x="0" y="1549"/>
                    <a:pt x="0" y="3454"/>
                  </a:cubicBezTo>
                  <a:cubicBezTo>
                    <a:pt x="0" y="5371"/>
                    <a:pt x="1548" y="6918"/>
                    <a:pt x="3453" y="6918"/>
                  </a:cubicBezTo>
                  <a:lnTo>
                    <a:pt x="65223" y="6918"/>
                  </a:lnTo>
                  <a:lnTo>
                    <a:pt x="65223" y="6299"/>
                  </a:lnTo>
                  <a:lnTo>
                    <a:pt x="3525" y="6299"/>
                  </a:lnTo>
                  <a:cubicBezTo>
                    <a:pt x="1953" y="6299"/>
                    <a:pt x="691" y="5037"/>
                    <a:pt x="691" y="3478"/>
                  </a:cubicBezTo>
                  <a:lnTo>
                    <a:pt x="691" y="3430"/>
                  </a:lnTo>
                  <a:cubicBezTo>
                    <a:pt x="691" y="1870"/>
                    <a:pt x="1953" y="608"/>
                    <a:pt x="3525" y="608"/>
                  </a:cubicBezTo>
                  <a:lnTo>
                    <a:pt x="65223" y="608"/>
                  </a:lnTo>
                  <a:lnTo>
                    <a:pt x="6522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3873625" y="2715900"/>
              <a:ext cx="1595475" cy="142600"/>
            </a:xfrm>
            <a:custGeom>
              <a:avLst/>
              <a:gdLst/>
              <a:ahLst/>
              <a:cxnLst/>
              <a:rect l="l" t="t" r="r" b="b"/>
              <a:pathLst>
                <a:path w="63819" h="5704" extrusionOk="0">
                  <a:moveTo>
                    <a:pt x="2835" y="0"/>
                  </a:moveTo>
                  <a:cubicBezTo>
                    <a:pt x="1263" y="0"/>
                    <a:pt x="1" y="1262"/>
                    <a:pt x="1" y="2822"/>
                  </a:cubicBezTo>
                  <a:lnTo>
                    <a:pt x="1" y="2870"/>
                  </a:lnTo>
                  <a:cubicBezTo>
                    <a:pt x="1" y="4429"/>
                    <a:pt x="1263" y="5703"/>
                    <a:pt x="2835" y="5703"/>
                  </a:cubicBezTo>
                  <a:lnTo>
                    <a:pt x="63818" y="5703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3871850" y="2714100"/>
              <a:ext cx="1599025" cy="146175"/>
            </a:xfrm>
            <a:custGeom>
              <a:avLst/>
              <a:gdLst/>
              <a:ahLst/>
              <a:cxnLst/>
              <a:rect l="l" t="t" r="r" b="b"/>
              <a:pathLst>
                <a:path w="63961" h="5847" extrusionOk="0">
                  <a:moveTo>
                    <a:pt x="63818" y="144"/>
                  </a:moveTo>
                  <a:lnTo>
                    <a:pt x="63818" y="5692"/>
                  </a:lnTo>
                  <a:lnTo>
                    <a:pt x="2906" y="5692"/>
                  </a:lnTo>
                  <a:cubicBezTo>
                    <a:pt x="1382" y="5692"/>
                    <a:pt x="143" y="4466"/>
                    <a:pt x="143" y="2942"/>
                  </a:cubicBezTo>
                  <a:lnTo>
                    <a:pt x="143" y="2894"/>
                  </a:lnTo>
                  <a:cubicBezTo>
                    <a:pt x="143" y="1382"/>
                    <a:pt x="1382" y="144"/>
                    <a:pt x="2906" y="144"/>
                  </a:cubicBezTo>
                  <a:close/>
                  <a:moveTo>
                    <a:pt x="2906" y="1"/>
                  </a:moveTo>
                  <a:cubicBezTo>
                    <a:pt x="1298" y="1"/>
                    <a:pt x="1" y="1298"/>
                    <a:pt x="1" y="2894"/>
                  </a:cubicBezTo>
                  <a:lnTo>
                    <a:pt x="1" y="2942"/>
                  </a:lnTo>
                  <a:cubicBezTo>
                    <a:pt x="1" y="4537"/>
                    <a:pt x="1298" y="5847"/>
                    <a:pt x="2906" y="5847"/>
                  </a:cubicBezTo>
                  <a:lnTo>
                    <a:pt x="63889" y="5847"/>
                  </a:lnTo>
                  <a:cubicBezTo>
                    <a:pt x="63937" y="5847"/>
                    <a:pt x="63961" y="5811"/>
                    <a:pt x="63961" y="5775"/>
                  </a:cubicBezTo>
                  <a:lnTo>
                    <a:pt x="63961" y="72"/>
                  </a:lnTo>
                  <a:cubicBezTo>
                    <a:pt x="63961" y="24"/>
                    <a:pt x="63937" y="1"/>
                    <a:pt x="6388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4457925" y="2785250"/>
              <a:ext cx="517650" cy="3600"/>
            </a:xfrm>
            <a:custGeom>
              <a:avLst/>
              <a:gdLst/>
              <a:ahLst/>
              <a:cxnLst/>
              <a:rect l="l" t="t" r="r" b="b"/>
              <a:pathLst>
                <a:path w="20706" h="144" extrusionOk="0">
                  <a:moveTo>
                    <a:pt x="84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84" y="143"/>
                  </a:cubicBezTo>
                  <a:lnTo>
                    <a:pt x="20623" y="143"/>
                  </a:lnTo>
                  <a:cubicBezTo>
                    <a:pt x="20670" y="143"/>
                    <a:pt x="20706" y="119"/>
                    <a:pt x="20706" y="72"/>
                  </a:cubicBezTo>
                  <a:cubicBezTo>
                    <a:pt x="20706" y="36"/>
                    <a:pt x="20670" y="0"/>
                    <a:pt x="20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4248375" y="2745350"/>
              <a:ext cx="390550" cy="3600"/>
            </a:xfrm>
            <a:custGeom>
              <a:avLst/>
              <a:gdLst/>
              <a:ahLst/>
              <a:cxnLst/>
              <a:rect l="l" t="t" r="r" b="b"/>
              <a:pathLst>
                <a:path w="15622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08"/>
                    <a:pt x="25" y="144"/>
                    <a:pt x="72" y="144"/>
                  </a:cubicBezTo>
                  <a:lnTo>
                    <a:pt x="15550" y="144"/>
                  </a:lnTo>
                  <a:cubicBezTo>
                    <a:pt x="15598" y="144"/>
                    <a:pt x="15622" y="108"/>
                    <a:pt x="15622" y="72"/>
                  </a:cubicBezTo>
                  <a:cubicBezTo>
                    <a:pt x="15622" y="25"/>
                    <a:pt x="15598" y="1"/>
                    <a:pt x="15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3954900" y="2745350"/>
              <a:ext cx="243500" cy="3600"/>
            </a:xfrm>
            <a:custGeom>
              <a:avLst/>
              <a:gdLst/>
              <a:ahLst/>
              <a:cxnLst/>
              <a:rect l="l" t="t" r="r" b="b"/>
              <a:pathLst>
                <a:path w="9740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9668" y="144"/>
                  </a:lnTo>
                  <a:cubicBezTo>
                    <a:pt x="9716" y="144"/>
                    <a:pt x="9740" y="108"/>
                    <a:pt x="9740" y="72"/>
                  </a:cubicBezTo>
                  <a:cubicBezTo>
                    <a:pt x="9740" y="25"/>
                    <a:pt x="9716" y="1"/>
                    <a:pt x="9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4823750" y="2745350"/>
              <a:ext cx="350375" cy="3600"/>
            </a:xfrm>
            <a:custGeom>
              <a:avLst/>
              <a:gdLst/>
              <a:ahLst/>
              <a:cxnLst/>
              <a:rect l="l" t="t" r="r" b="b"/>
              <a:pathLst>
                <a:path w="14015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08"/>
                    <a:pt x="25" y="144"/>
                    <a:pt x="72" y="144"/>
                  </a:cubicBezTo>
                  <a:lnTo>
                    <a:pt x="13943" y="144"/>
                  </a:lnTo>
                  <a:cubicBezTo>
                    <a:pt x="13979" y="144"/>
                    <a:pt x="14014" y="108"/>
                    <a:pt x="14014" y="72"/>
                  </a:cubicBezTo>
                  <a:cubicBezTo>
                    <a:pt x="14014" y="25"/>
                    <a:pt x="13979" y="1"/>
                    <a:pt x="1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241375" y="2745350"/>
              <a:ext cx="229500" cy="3600"/>
            </a:xfrm>
            <a:custGeom>
              <a:avLst/>
              <a:gdLst/>
              <a:ahLst/>
              <a:cxnLst/>
              <a:rect l="l" t="t" r="r" b="b"/>
              <a:pathLst>
                <a:path w="9180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9108" y="144"/>
                  </a:lnTo>
                  <a:cubicBezTo>
                    <a:pt x="9156" y="144"/>
                    <a:pt x="9180" y="108"/>
                    <a:pt x="9180" y="72"/>
                  </a:cubicBezTo>
                  <a:cubicBezTo>
                    <a:pt x="9180" y="25"/>
                    <a:pt x="9156" y="1"/>
                    <a:pt x="9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264575" y="2785250"/>
              <a:ext cx="206300" cy="3600"/>
            </a:xfrm>
            <a:custGeom>
              <a:avLst/>
              <a:gdLst/>
              <a:ahLst/>
              <a:cxnLst/>
              <a:rect l="l" t="t" r="r" b="b"/>
              <a:pathLst>
                <a:path w="8252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8180" y="143"/>
                  </a:lnTo>
                  <a:cubicBezTo>
                    <a:pt x="8228" y="143"/>
                    <a:pt x="8252" y="119"/>
                    <a:pt x="8252" y="72"/>
                  </a:cubicBezTo>
                  <a:cubicBezTo>
                    <a:pt x="8252" y="36"/>
                    <a:pt x="8228" y="0"/>
                    <a:pt x="8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4091825" y="2747150"/>
              <a:ext cx="77400" cy="126525"/>
            </a:xfrm>
            <a:custGeom>
              <a:avLst/>
              <a:gdLst/>
              <a:ahLst/>
              <a:cxnLst/>
              <a:rect l="l" t="t" r="r" b="b"/>
              <a:pathLst>
                <a:path w="3096" h="5061" extrusionOk="0">
                  <a:moveTo>
                    <a:pt x="643" y="0"/>
                  </a:moveTo>
                  <a:cubicBezTo>
                    <a:pt x="524" y="1369"/>
                    <a:pt x="298" y="2858"/>
                    <a:pt x="0" y="4453"/>
                  </a:cubicBezTo>
                  <a:lnTo>
                    <a:pt x="0" y="5060"/>
                  </a:lnTo>
                  <a:lnTo>
                    <a:pt x="2822" y="5060"/>
                  </a:lnTo>
                  <a:lnTo>
                    <a:pt x="2822" y="4453"/>
                  </a:lnTo>
                  <a:cubicBezTo>
                    <a:pt x="3013" y="3024"/>
                    <a:pt x="3096" y="1536"/>
                    <a:pt x="3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4090025" y="2745350"/>
              <a:ext cx="81000" cy="130100"/>
            </a:xfrm>
            <a:custGeom>
              <a:avLst/>
              <a:gdLst/>
              <a:ahLst/>
              <a:cxnLst/>
              <a:rect l="l" t="t" r="r" b="b"/>
              <a:pathLst>
                <a:path w="3240" h="5204" extrusionOk="0">
                  <a:moveTo>
                    <a:pt x="3096" y="144"/>
                  </a:moveTo>
                  <a:cubicBezTo>
                    <a:pt x="3085" y="1703"/>
                    <a:pt x="3001" y="3168"/>
                    <a:pt x="2811" y="4513"/>
                  </a:cubicBezTo>
                  <a:lnTo>
                    <a:pt x="2811" y="5049"/>
                  </a:lnTo>
                  <a:lnTo>
                    <a:pt x="144" y="5049"/>
                  </a:lnTo>
                  <a:lnTo>
                    <a:pt x="144" y="4537"/>
                  </a:lnTo>
                  <a:cubicBezTo>
                    <a:pt x="465" y="2846"/>
                    <a:pt x="679" y="1406"/>
                    <a:pt x="787" y="144"/>
                  </a:cubicBezTo>
                  <a:close/>
                  <a:moveTo>
                    <a:pt x="715" y="1"/>
                  </a:moveTo>
                  <a:cubicBezTo>
                    <a:pt x="679" y="1"/>
                    <a:pt x="644" y="25"/>
                    <a:pt x="644" y="60"/>
                  </a:cubicBezTo>
                  <a:cubicBezTo>
                    <a:pt x="537" y="1334"/>
                    <a:pt x="322" y="2787"/>
                    <a:pt x="1" y="4513"/>
                  </a:cubicBezTo>
                  <a:lnTo>
                    <a:pt x="1" y="5132"/>
                  </a:lnTo>
                  <a:cubicBezTo>
                    <a:pt x="1" y="5168"/>
                    <a:pt x="25" y="5204"/>
                    <a:pt x="72" y="5204"/>
                  </a:cubicBezTo>
                  <a:lnTo>
                    <a:pt x="2894" y="5204"/>
                  </a:lnTo>
                  <a:cubicBezTo>
                    <a:pt x="2930" y="5204"/>
                    <a:pt x="2965" y="5168"/>
                    <a:pt x="2965" y="5132"/>
                  </a:cubicBezTo>
                  <a:lnTo>
                    <a:pt x="2965" y="4525"/>
                  </a:lnTo>
                  <a:cubicBezTo>
                    <a:pt x="3144" y="3156"/>
                    <a:pt x="3239" y="1668"/>
                    <a:pt x="3239" y="72"/>
                  </a:cubicBezTo>
                  <a:cubicBezTo>
                    <a:pt x="3239" y="48"/>
                    <a:pt x="3227" y="37"/>
                    <a:pt x="3215" y="13"/>
                  </a:cubicBezTo>
                  <a:cubicBezTo>
                    <a:pt x="3204" y="1"/>
                    <a:pt x="3192" y="1"/>
                    <a:pt x="3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4090025" y="2747150"/>
              <a:ext cx="71775" cy="83650"/>
            </a:xfrm>
            <a:custGeom>
              <a:avLst/>
              <a:gdLst/>
              <a:ahLst/>
              <a:cxnLst/>
              <a:rect l="l" t="t" r="r" b="b"/>
              <a:pathLst>
                <a:path w="2871" h="3346" extrusionOk="0">
                  <a:moveTo>
                    <a:pt x="620" y="0"/>
                  </a:moveTo>
                  <a:cubicBezTo>
                    <a:pt x="572" y="1191"/>
                    <a:pt x="358" y="2298"/>
                    <a:pt x="1" y="3346"/>
                  </a:cubicBezTo>
                  <a:lnTo>
                    <a:pt x="2251" y="3346"/>
                  </a:lnTo>
                  <a:cubicBezTo>
                    <a:pt x="2620" y="2358"/>
                    <a:pt x="2811" y="1239"/>
                    <a:pt x="2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4088250" y="2745350"/>
              <a:ext cx="75325" cy="87550"/>
            </a:xfrm>
            <a:custGeom>
              <a:avLst/>
              <a:gdLst/>
              <a:ahLst/>
              <a:cxnLst/>
              <a:rect l="l" t="t" r="r" b="b"/>
              <a:pathLst>
                <a:path w="3013" h="3502" extrusionOk="0">
                  <a:moveTo>
                    <a:pt x="2858" y="144"/>
                  </a:moveTo>
                  <a:cubicBezTo>
                    <a:pt x="2798" y="1334"/>
                    <a:pt x="2608" y="2418"/>
                    <a:pt x="2274" y="3346"/>
                  </a:cubicBezTo>
                  <a:lnTo>
                    <a:pt x="179" y="3346"/>
                  </a:lnTo>
                  <a:cubicBezTo>
                    <a:pt x="524" y="2311"/>
                    <a:pt x="715" y="1239"/>
                    <a:pt x="762" y="144"/>
                  </a:cubicBezTo>
                  <a:close/>
                  <a:moveTo>
                    <a:pt x="691" y="1"/>
                  </a:moveTo>
                  <a:cubicBezTo>
                    <a:pt x="643" y="1"/>
                    <a:pt x="608" y="25"/>
                    <a:pt x="608" y="72"/>
                  </a:cubicBezTo>
                  <a:cubicBezTo>
                    <a:pt x="572" y="1203"/>
                    <a:pt x="369" y="2323"/>
                    <a:pt x="0" y="3394"/>
                  </a:cubicBezTo>
                  <a:cubicBezTo>
                    <a:pt x="0" y="3418"/>
                    <a:pt x="0" y="3442"/>
                    <a:pt x="12" y="3466"/>
                  </a:cubicBezTo>
                  <a:cubicBezTo>
                    <a:pt x="24" y="3489"/>
                    <a:pt x="48" y="3501"/>
                    <a:pt x="72" y="3501"/>
                  </a:cubicBezTo>
                  <a:lnTo>
                    <a:pt x="2322" y="3501"/>
                  </a:lnTo>
                  <a:cubicBezTo>
                    <a:pt x="2358" y="3501"/>
                    <a:pt x="2382" y="3477"/>
                    <a:pt x="2394" y="3442"/>
                  </a:cubicBezTo>
                  <a:cubicBezTo>
                    <a:pt x="2751" y="2465"/>
                    <a:pt x="2953" y="1334"/>
                    <a:pt x="3013" y="72"/>
                  </a:cubicBezTo>
                  <a:cubicBezTo>
                    <a:pt x="3013" y="48"/>
                    <a:pt x="3001" y="37"/>
                    <a:pt x="2989" y="13"/>
                  </a:cubicBezTo>
                  <a:cubicBezTo>
                    <a:pt x="2977" y="1"/>
                    <a:pt x="2965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4252550" y="2778100"/>
              <a:ext cx="69375" cy="95575"/>
            </a:xfrm>
            <a:custGeom>
              <a:avLst/>
              <a:gdLst/>
              <a:ahLst/>
              <a:cxnLst/>
              <a:rect l="l" t="t" r="r" b="b"/>
              <a:pathLst>
                <a:path w="2775" h="3823" extrusionOk="0">
                  <a:moveTo>
                    <a:pt x="1" y="1"/>
                  </a:moveTo>
                  <a:lnTo>
                    <a:pt x="120" y="3215"/>
                  </a:lnTo>
                  <a:lnTo>
                    <a:pt x="120" y="3822"/>
                  </a:lnTo>
                  <a:lnTo>
                    <a:pt x="2775" y="3822"/>
                  </a:lnTo>
                  <a:lnTo>
                    <a:pt x="2775" y="3215"/>
                  </a:lnTo>
                  <a:cubicBezTo>
                    <a:pt x="2751" y="2167"/>
                    <a:pt x="2691" y="1096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4250775" y="2776025"/>
              <a:ext cx="72950" cy="99425"/>
            </a:xfrm>
            <a:custGeom>
              <a:avLst/>
              <a:gdLst/>
              <a:ahLst/>
              <a:cxnLst/>
              <a:rect l="l" t="t" r="r" b="b"/>
              <a:pathLst>
                <a:path w="2918" h="3977" extrusionOk="0">
                  <a:moveTo>
                    <a:pt x="2596" y="155"/>
                  </a:moveTo>
                  <a:cubicBezTo>
                    <a:pt x="2691" y="1238"/>
                    <a:pt x="2751" y="2286"/>
                    <a:pt x="2774" y="3274"/>
                  </a:cubicBezTo>
                  <a:cubicBezTo>
                    <a:pt x="2774" y="3286"/>
                    <a:pt x="2774" y="3286"/>
                    <a:pt x="2774" y="3286"/>
                  </a:cubicBezTo>
                  <a:lnTo>
                    <a:pt x="2774" y="3822"/>
                  </a:lnTo>
                  <a:lnTo>
                    <a:pt x="262" y="3822"/>
                  </a:lnTo>
                  <a:lnTo>
                    <a:pt x="262" y="3286"/>
                  </a:lnTo>
                  <a:lnTo>
                    <a:pt x="155" y="155"/>
                  </a:lnTo>
                  <a:close/>
                  <a:moveTo>
                    <a:pt x="72" y="0"/>
                  </a:moveTo>
                  <a:cubicBezTo>
                    <a:pt x="48" y="0"/>
                    <a:pt x="36" y="12"/>
                    <a:pt x="24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19" y="3286"/>
                  </a:lnTo>
                  <a:lnTo>
                    <a:pt x="119" y="3905"/>
                  </a:lnTo>
                  <a:cubicBezTo>
                    <a:pt x="119" y="3941"/>
                    <a:pt x="155" y="3977"/>
                    <a:pt x="191" y="3977"/>
                  </a:cubicBezTo>
                  <a:lnTo>
                    <a:pt x="2846" y="3977"/>
                  </a:lnTo>
                  <a:cubicBezTo>
                    <a:pt x="2881" y="3977"/>
                    <a:pt x="2917" y="3941"/>
                    <a:pt x="2917" y="3905"/>
                  </a:cubicBezTo>
                  <a:lnTo>
                    <a:pt x="2917" y="3310"/>
                  </a:lnTo>
                  <a:cubicBezTo>
                    <a:pt x="2917" y="3298"/>
                    <a:pt x="2917" y="3298"/>
                    <a:pt x="2917" y="3286"/>
                  </a:cubicBezTo>
                  <a:cubicBezTo>
                    <a:pt x="2893" y="2262"/>
                    <a:pt x="2834" y="1191"/>
                    <a:pt x="2739" y="72"/>
                  </a:cubicBezTo>
                  <a:cubicBezTo>
                    <a:pt x="2727" y="36"/>
                    <a:pt x="2703" y="0"/>
                    <a:pt x="2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4235000" y="2778100"/>
              <a:ext cx="76800" cy="152125"/>
            </a:xfrm>
            <a:custGeom>
              <a:avLst/>
              <a:gdLst/>
              <a:ahLst/>
              <a:cxnLst/>
              <a:rect l="l" t="t" r="r" b="b"/>
              <a:pathLst>
                <a:path w="3072" h="6085" extrusionOk="0">
                  <a:moveTo>
                    <a:pt x="464" y="1"/>
                  </a:moveTo>
                  <a:cubicBezTo>
                    <a:pt x="572" y="1882"/>
                    <a:pt x="381" y="3930"/>
                    <a:pt x="0" y="6085"/>
                  </a:cubicBezTo>
                  <a:lnTo>
                    <a:pt x="2560" y="6085"/>
                  </a:lnTo>
                  <a:cubicBezTo>
                    <a:pt x="2893" y="3941"/>
                    <a:pt x="3072" y="1894"/>
                    <a:pt x="3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5051750" y="2733150"/>
              <a:ext cx="83375" cy="140525"/>
            </a:xfrm>
            <a:custGeom>
              <a:avLst/>
              <a:gdLst/>
              <a:ahLst/>
              <a:cxnLst/>
              <a:rect l="l" t="t" r="r" b="b"/>
              <a:pathLst>
                <a:path w="3335" h="5621" extrusionOk="0">
                  <a:moveTo>
                    <a:pt x="120" y="1"/>
                  </a:moveTo>
                  <a:cubicBezTo>
                    <a:pt x="1" y="1525"/>
                    <a:pt x="108" y="3192"/>
                    <a:pt x="501" y="5001"/>
                  </a:cubicBezTo>
                  <a:lnTo>
                    <a:pt x="525" y="5001"/>
                  </a:lnTo>
                  <a:lnTo>
                    <a:pt x="525" y="5620"/>
                  </a:lnTo>
                  <a:lnTo>
                    <a:pt x="3335" y="5620"/>
                  </a:lnTo>
                  <a:lnTo>
                    <a:pt x="3335" y="5001"/>
                  </a:lnTo>
                  <a:cubicBezTo>
                    <a:pt x="2954" y="3489"/>
                    <a:pt x="2692" y="1810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5049675" y="2731075"/>
              <a:ext cx="87525" cy="144375"/>
            </a:xfrm>
            <a:custGeom>
              <a:avLst/>
              <a:gdLst/>
              <a:ahLst/>
              <a:cxnLst/>
              <a:rect l="l" t="t" r="r" b="b"/>
              <a:pathLst>
                <a:path w="3501" h="5775" extrusionOk="0">
                  <a:moveTo>
                    <a:pt x="2548" y="155"/>
                  </a:moveTo>
                  <a:cubicBezTo>
                    <a:pt x="2703" y="1989"/>
                    <a:pt x="2977" y="3644"/>
                    <a:pt x="3346" y="5096"/>
                  </a:cubicBezTo>
                  <a:lnTo>
                    <a:pt x="3346" y="5620"/>
                  </a:lnTo>
                  <a:lnTo>
                    <a:pt x="679" y="5620"/>
                  </a:lnTo>
                  <a:lnTo>
                    <a:pt x="679" y="5084"/>
                  </a:lnTo>
                  <a:cubicBezTo>
                    <a:pt x="679" y="5060"/>
                    <a:pt x="667" y="5049"/>
                    <a:pt x="655" y="5037"/>
                  </a:cubicBezTo>
                  <a:cubicBezTo>
                    <a:pt x="274" y="3322"/>
                    <a:pt x="155" y="1727"/>
                    <a:pt x="274" y="155"/>
                  </a:cubicBezTo>
                  <a:close/>
                  <a:moveTo>
                    <a:pt x="203" y="0"/>
                  </a:moveTo>
                  <a:cubicBezTo>
                    <a:pt x="167" y="0"/>
                    <a:pt x="132" y="36"/>
                    <a:pt x="132" y="72"/>
                  </a:cubicBezTo>
                  <a:cubicBezTo>
                    <a:pt x="1" y="1691"/>
                    <a:pt x="132" y="3334"/>
                    <a:pt x="513" y="5108"/>
                  </a:cubicBezTo>
                  <a:cubicBezTo>
                    <a:pt x="513" y="5120"/>
                    <a:pt x="524" y="5132"/>
                    <a:pt x="536" y="5144"/>
                  </a:cubicBezTo>
                  <a:lnTo>
                    <a:pt x="536" y="5703"/>
                  </a:lnTo>
                  <a:cubicBezTo>
                    <a:pt x="536" y="5739"/>
                    <a:pt x="560" y="5775"/>
                    <a:pt x="608" y="5775"/>
                  </a:cubicBezTo>
                  <a:lnTo>
                    <a:pt x="3418" y="5775"/>
                  </a:lnTo>
                  <a:cubicBezTo>
                    <a:pt x="3465" y="5775"/>
                    <a:pt x="3501" y="5739"/>
                    <a:pt x="3501" y="5692"/>
                  </a:cubicBezTo>
                  <a:lnTo>
                    <a:pt x="3501" y="5084"/>
                  </a:lnTo>
                  <a:cubicBezTo>
                    <a:pt x="3501" y="5084"/>
                    <a:pt x="3489" y="5072"/>
                    <a:pt x="3489" y="5072"/>
                  </a:cubicBezTo>
                  <a:cubicBezTo>
                    <a:pt x="3120" y="3608"/>
                    <a:pt x="2846" y="1929"/>
                    <a:pt x="2691" y="72"/>
                  </a:cubicBezTo>
                  <a:cubicBezTo>
                    <a:pt x="2691" y="36"/>
                    <a:pt x="2656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5060100" y="2733150"/>
              <a:ext cx="71750" cy="84575"/>
            </a:xfrm>
            <a:custGeom>
              <a:avLst/>
              <a:gdLst/>
              <a:ahLst/>
              <a:cxnLst/>
              <a:rect l="l" t="t" r="r" b="b"/>
              <a:pathLst>
                <a:path w="2870" h="3383" extrusionOk="0">
                  <a:moveTo>
                    <a:pt x="0" y="1"/>
                  </a:moveTo>
                  <a:cubicBezTo>
                    <a:pt x="36" y="1215"/>
                    <a:pt x="203" y="2346"/>
                    <a:pt x="512" y="3382"/>
                  </a:cubicBezTo>
                  <a:lnTo>
                    <a:pt x="2870" y="3382"/>
                  </a:lnTo>
                  <a:cubicBezTo>
                    <a:pt x="2596" y="2263"/>
                    <a:pt x="2417" y="1132"/>
                    <a:pt x="2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5058000" y="2731075"/>
              <a:ext cx="75650" cy="88425"/>
            </a:xfrm>
            <a:custGeom>
              <a:avLst/>
              <a:gdLst/>
              <a:ahLst/>
              <a:cxnLst/>
              <a:rect l="l" t="t" r="r" b="b"/>
              <a:pathLst>
                <a:path w="3026" h="3537" extrusionOk="0">
                  <a:moveTo>
                    <a:pt x="2370" y="155"/>
                  </a:moveTo>
                  <a:cubicBezTo>
                    <a:pt x="2430" y="1203"/>
                    <a:pt x="2596" y="2286"/>
                    <a:pt x="2858" y="3394"/>
                  </a:cubicBezTo>
                  <a:lnTo>
                    <a:pt x="656" y="3394"/>
                  </a:lnTo>
                  <a:cubicBezTo>
                    <a:pt x="370" y="2441"/>
                    <a:pt x="203" y="1381"/>
                    <a:pt x="156" y="155"/>
                  </a:cubicBezTo>
                  <a:close/>
                  <a:moveTo>
                    <a:pt x="84" y="0"/>
                  </a:moveTo>
                  <a:cubicBezTo>
                    <a:pt x="60" y="0"/>
                    <a:pt x="37" y="12"/>
                    <a:pt x="25" y="24"/>
                  </a:cubicBezTo>
                  <a:cubicBezTo>
                    <a:pt x="13" y="36"/>
                    <a:pt x="1" y="60"/>
                    <a:pt x="1" y="84"/>
                  </a:cubicBezTo>
                  <a:cubicBezTo>
                    <a:pt x="49" y="1381"/>
                    <a:pt x="227" y="2501"/>
                    <a:pt x="525" y="3489"/>
                  </a:cubicBezTo>
                  <a:cubicBezTo>
                    <a:pt x="537" y="3513"/>
                    <a:pt x="561" y="3536"/>
                    <a:pt x="596" y="3536"/>
                  </a:cubicBezTo>
                  <a:lnTo>
                    <a:pt x="2954" y="3536"/>
                  </a:lnTo>
                  <a:cubicBezTo>
                    <a:pt x="2977" y="3536"/>
                    <a:pt x="3001" y="3525"/>
                    <a:pt x="3013" y="3513"/>
                  </a:cubicBezTo>
                  <a:cubicBezTo>
                    <a:pt x="3025" y="3489"/>
                    <a:pt x="3025" y="3465"/>
                    <a:pt x="3025" y="3441"/>
                  </a:cubicBezTo>
                  <a:cubicBezTo>
                    <a:pt x="2739" y="2298"/>
                    <a:pt x="2573" y="1167"/>
                    <a:pt x="2513" y="72"/>
                  </a:cubicBezTo>
                  <a:cubicBezTo>
                    <a:pt x="2513" y="36"/>
                    <a:pt x="2477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5174700" y="2787025"/>
              <a:ext cx="77400" cy="86650"/>
            </a:xfrm>
            <a:custGeom>
              <a:avLst/>
              <a:gdLst/>
              <a:ahLst/>
              <a:cxnLst/>
              <a:rect l="l" t="t" r="r" b="b"/>
              <a:pathLst>
                <a:path w="3096" h="3466" extrusionOk="0">
                  <a:moveTo>
                    <a:pt x="36" y="1"/>
                  </a:moveTo>
                  <a:cubicBezTo>
                    <a:pt x="0" y="858"/>
                    <a:pt x="72" y="1822"/>
                    <a:pt x="226" y="2858"/>
                  </a:cubicBezTo>
                  <a:lnTo>
                    <a:pt x="226" y="3465"/>
                  </a:lnTo>
                  <a:lnTo>
                    <a:pt x="3096" y="3465"/>
                  </a:lnTo>
                  <a:lnTo>
                    <a:pt x="3096" y="2858"/>
                  </a:lnTo>
                  <a:cubicBezTo>
                    <a:pt x="2905" y="1882"/>
                    <a:pt x="2786" y="929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172900" y="2785250"/>
              <a:ext cx="81000" cy="90200"/>
            </a:xfrm>
            <a:custGeom>
              <a:avLst/>
              <a:gdLst/>
              <a:ahLst/>
              <a:cxnLst/>
              <a:rect l="l" t="t" r="r" b="b"/>
              <a:pathLst>
                <a:path w="3240" h="3608" extrusionOk="0">
                  <a:moveTo>
                    <a:pt x="2739" y="143"/>
                  </a:moveTo>
                  <a:cubicBezTo>
                    <a:pt x="2787" y="1012"/>
                    <a:pt x="2906" y="1953"/>
                    <a:pt x="3096" y="2917"/>
                  </a:cubicBezTo>
                  <a:lnTo>
                    <a:pt x="3096" y="3453"/>
                  </a:lnTo>
                  <a:lnTo>
                    <a:pt x="370" y="3453"/>
                  </a:lnTo>
                  <a:lnTo>
                    <a:pt x="370" y="2917"/>
                  </a:lnTo>
                  <a:cubicBezTo>
                    <a:pt x="203" y="1846"/>
                    <a:pt x="144" y="929"/>
                    <a:pt x="179" y="143"/>
                  </a:cubicBezTo>
                  <a:close/>
                  <a:moveTo>
                    <a:pt x="108" y="0"/>
                  </a:moveTo>
                  <a:cubicBezTo>
                    <a:pt x="72" y="0"/>
                    <a:pt x="36" y="36"/>
                    <a:pt x="36" y="72"/>
                  </a:cubicBezTo>
                  <a:cubicBezTo>
                    <a:pt x="1" y="881"/>
                    <a:pt x="60" y="1822"/>
                    <a:pt x="215" y="2917"/>
                  </a:cubicBezTo>
                  <a:lnTo>
                    <a:pt x="215" y="3536"/>
                  </a:lnTo>
                  <a:cubicBezTo>
                    <a:pt x="215" y="3572"/>
                    <a:pt x="251" y="3608"/>
                    <a:pt x="298" y="3608"/>
                  </a:cubicBezTo>
                  <a:lnTo>
                    <a:pt x="3168" y="3608"/>
                  </a:lnTo>
                  <a:cubicBezTo>
                    <a:pt x="3204" y="3608"/>
                    <a:pt x="3239" y="3572"/>
                    <a:pt x="3239" y="3536"/>
                  </a:cubicBezTo>
                  <a:lnTo>
                    <a:pt x="3239" y="2917"/>
                  </a:lnTo>
                  <a:cubicBezTo>
                    <a:pt x="3049" y="1905"/>
                    <a:pt x="2930" y="953"/>
                    <a:pt x="2882" y="72"/>
                  </a:cubicBezTo>
                  <a:cubicBezTo>
                    <a:pt x="2882" y="36"/>
                    <a:pt x="2846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186300" y="2787025"/>
              <a:ext cx="86650" cy="117000"/>
            </a:xfrm>
            <a:custGeom>
              <a:avLst/>
              <a:gdLst/>
              <a:ahLst/>
              <a:cxnLst/>
              <a:rect l="l" t="t" r="r" b="b"/>
              <a:pathLst>
                <a:path w="3466" h="4680" extrusionOk="0">
                  <a:moveTo>
                    <a:pt x="1" y="1"/>
                  </a:moveTo>
                  <a:cubicBezTo>
                    <a:pt x="167" y="1679"/>
                    <a:pt x="441" y="3239"/>
                    <a:pt x="858" y="4680"/>
                  </a:cubicBezTo>
                  <a:lnTo>
                    <a:pt x="3465" y="4680"/>
                  </a:lnTo>
                  <a:cubicBezTo>
                    <a:pt x="3049" y="3180"/>
                    <a:pt x="2763" y="1620"/>
                    <a:pt x="2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5184525" y="2785250"/>
              <a:ext cx="90500" cy="120575"/>
            </a:xfrm>
            <a:custGeom>
              <a:avLst/>
              <a:gdLst/>
              <a:ahLst/>
              <a:cxnLst/>
              <a:rect l="l" t="t" r="r" b="b"/>
              <a:pathLst>
                <a:path w="3620" h="4823" extrusionOk="0">
                  <a:moveTo>
                    <a:pt x="2608" y="143"/>
                  </a:moveTo>
                  <a:cubicBezTo>
                    <a:pt x="2762" y="1679"/>
                    <a:pt x="3036" y="3203"/>
                    <a:pt x="3441" y="4668"/>
                  </a:cubicBezTo>
                  <a:lnTo>
                    <a:pt x="988" y="4668"/>
                  </a:lnTo>
                  <a:cubicBezTo>
                    <a:pt x="595" y="3346"/>
                    <a:pt x="322" y="1822"/>
                    <a:pt x="155" y="143"/>
                  </a:cubicBezTo>
                  <a:close/>
                  <a:moveTo>
                    <a:pt x="72" y="0"/>
                  </a:moveTo>
                  <a:cubicBezTo>
                    <a:pt x="48" y="0"/>
                    <a:pt x="36" y="12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cubicBezTo>
                    <a:pt x="167" y="1822"/>
                    <a:pt x="453" y="3394"/>
                    <a:pt x="857" y="4763"/>
                  </a:cubicBezTo>
                  <a:cubicBezTo>
                    <a:pt x="869" y="4798"/>
                    <a:pt x="905" y="4822"/>
                    <a:pt x="929" y="4822"/>
                  </a:cubicBezTo>
                  <a:lnTo>
                    <a:pt x="3536" y="4822"/>
                  </a:lnTo>
                  <a:cubicBezTo>
                    <a:pt x="3560" y="4822"/>
                    <a:pt x="3584" y="4810"/>
                    <a:pt x="3596" y="4798"/>
                  </a:cubicBezTo>
                  <a:cubicBezTo>
                    <a:pt x="3620" y="4775"/>
                    <a:pt x="3620" y="4751"/>
                    <a:pt x="3608" y="4727"/>
                  </a:cubicBezTo>
                  <a:cubicBezTo>
                    <a:pt x="3191" y="3215"/>
                    <a:pt x="2905" y="1643"/>
                    <a:pt x="2750" y="72"/>
                  </a:cubicBezTo>
                  <a:cubicBezTo>
                    <a:pt x="2750" y="36"/>
                    <a:pt x="2715" y="0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4425800" y="2759650"/>
              <a:ext cx="76500" cy="114025"/>
            </a:xfrm>
            <a:custGeom>
              <a:avLst/>
              <a:gdLst/>
              <a:ahLst/>
              <a:cxnLst/>
              <a:rect l="l" t="t" r="r" b="b"/>
              <a:pathLst>
                <a:path w="3060" h="4561" extrusionOk="0">
                  <a:moveTo>
                    <a:pt x="536" y="0"/>
                  </a:moveTo>
                  <a:cubicBezTo>
                    <a:pt x="607" y="1501"/>
                    <a:pt x="810" y="2917"/>
                    <a:pt x="0" y="3953"/>
                  </a:cubicBezTo>
                  <a:lnTo>
                    <a:pt x="0" y="4560"/>
                  </a:lnTo>
                  <a:lnTo>
                    <a:pt x="2869" y="4560"/>
                  </a:lnTo>
                  <a:lnTo>
                    <a:pt x="2869" y="3953"/>
                  </a:lnTo>
                  <a:cubicBezTo>
                    <a:pt x="2953" y="2727"/>
                    <a:pt x="3012" y="1381"/>
                    <a:pt x="3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4424000" y="2757850"/>
              <a:ext cx="80100" cy="117600"/>
            </a:xfrm>
            <a:custGeom>
              <a:avLst/>
              <a:gdLst/>
              <a:ahLst/>
              <a:cxnLst/>
              <a:rect l="l" t="t" r="r" b="b"/>
              <a:pathLst>
                <a:path w="3204" h="4704" extrusionOk="0">
                  <a:moveTo>
                    <a:pt x="3061" y="144"/>
                  </a:moveTo>
                  <a:cubicBezTo>
                    <a:pt x="3013" y="1430"/>
                    <a:pt x="2953" y="2775"/>
                    <a:pt x="2870" y="4013"/>
                  </a:cubicBezTo>
                  <a:lnTo>
                    <a:pt x="2870" y="4549"/>
                  </a:lnTo>
                  <a:lnTo>
                    <a:pt x="143" y="4549"/>
                  </a:lnTo>
                  <a:lnTo>
                    <a:pt x="143" y="4049"/>
                  </a:lnTo>
                  <a:cubicBezTo>
                    <a:pt x="858" y="3108"/>
                    <a:pt x="786" y="1882"/>
                    <a:pt x="715" y="584"/>
                  </a:cubicBezTo>
                  <a:cubicBezTo>
                    <a:pt x="703" y="441"/>
                    <a:pt x="691" y="299"/>
                    <a:pt x="691" y="144"/>
                  </a:cubicBezTo>
                  <a:close/>
                  <a:moveTo>
                    <a:pt x="608" y="1"/>
                  </a:moveTo>
                  <a:cubicBezTo>
                    <a:pt x="596" y="1"/>
                    <a:pt x="572" y="1"/>
                    <a:pt x="560" y="25"/>
                  </a:cubicBezTo>
                  <a:cubicBezTo>
                    <a:pt x="548" y="37"/>
                    <a:pt x="536" y="49"/>
                    <a:pt x="536" y="72"/>
                  </a:cubicBezTo>
                  <a:cubicBezTo>
                    <a:pt x="548" y="251"/>
                    <a:pt x="560" y="418"/>
                    <a:pt x="572" y="596"/>
                  </a:cubicBezTo>
                  <a:cubicBezTo>
                    <a:pt x="644" y="1870"/>
                    <a:pt x="715" y="3085"/>
                    <a:pt x="13" y="3978"/>
                  </a:cubicBezTo>
                  <a:cubicBezTo>
                    <a:pt x="1" y="3989"/>
                    <a:pt x="1" y="4001"/>
                    <a:pt x="1" y="4013"/>
                  </a:cubicBezTo>
                  <a:lnTo>
                    <a:pt x="1" y="4632"/>
                  </a:lnTo>
                  <a:cubicBezTo>
                    <a:pt x="1" y="4668"/>
                    <a:pt x="36" y="4704"/>
                    <a:pt x="72" y="4704"/>
                  </a:cubicBezTo>
                  <a:lnTo>
                    <a:pt x="2941" y="4704"/>
                  </a:lnTo>
                  <a:cubicBezTo>
                    <a:pt x="2977" y="4704"/>
                    <a:pt x="3013" y="4668"/>
                    <a:pt x="3013" y="4621"/>
                  </a:cubicBezTo>
                  <a:lnTo>
                    <a:pt x="3013" y="4025"/>
                  </a:lnTo>
                  <a:cubicBezTo>
                    <a:pt x="3108" y="2751"/>
                    <a:pt x="3156" y="1370"/>
                    <a:pt x="3203" y="72"/>
                  </a:cubicBezTo>
                  <a:cubicBezTo>
                    <a:pt x="3203" y="49"/>
                    <a:pt x="3203" y="37"/>
                    <a:pt x="3180" y="13"/>
                  </a:cubicBezTo>
                  <a:cubicBezTo>
                    <a:pt x="3168" y="1"/>
                    <a:pt x="3156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4424900" y="2759650"/>
              <a:ext cx="69975" cy="94675"/>
            </a:xfrm>
            <a:custGeom>
              <a:avLst/>
              <a:gdLst/>
              <a:ahLst/>
              <a:cxnLst/>
              <a:rect l="l" t="t" r="r" b="b"/>
              <a:pathLst>
                <a:path w="2799" h="3787" extrusionOk="0">
                  <a:moveTo>
                    <a:pt x="429" y="0"/>
                  </a:moveTo>
                  <a:cubicBezTo>
                    <a:pt x="477" y="1191"/>
                    <a:pt x="310" y="2465"/>
                    <a:pt x="0" y="3787"/>
                  </a:cubicBezTo>
                  <a:lnTo>
                    <a:pt x="2370" y="3787"/>
                  </a:lnTo>
                  <a:cubicBezTo>
                    <a:pt x="2655" y="2524"/>
                    <a:pt x="2786" y="1262"/>
                    <a:pt x="27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4422800" y="2757850"/>
              <a:ext cx="74150" cy="98250"/>
            </a:xfrm>
            <a:custGeom>
              <a:avLst/>
              <a:gdLst/>
              <a:ahLst/>
              <a:cxnLst/>
              <a:rect l="l" t="t" r="r" b="b"/>
              <a:pathLst>
                <a:path w="2966" h="3930" extrusionOk="0">
                  <a:moveTo>
                    <a:pt x="2811" y="144"/>
                  </a:moveTo>
                  <a:cubicBezTo>
                    <a:pt x="2799" y="1394"/>
                    <a:pt x="2656" y="2608"/>
                    <a:pt x="2394" y="3775"/>
                  </a:cubicBezTo>
                  <a:lnTo>
                    <a:pt x="180" y="3775"/>
                  </a:lnTo>
                  <a:cubicBezTo>
                    <a:pt x="489" y="2442"/>
                    <a:pt x="620" y="1251"/>
                    <a:pt x="596" y="144"/>
                  </a:cubicBezTo>
                  <a:close/>
                  <a:moveTo>
                    <a:pt x="513" y="1"/>
                  </a:moveTo>
                  <a:cubicBezTo>
                    <a:pt x="501" y="1"/>
                    <a:pt x="477" y="13"/>
                    <a:pt x="465" y="25"/>
                  </a:cubicBezTo>
                  <a:cubicBezTo>
                    <a:pt x="453" y="37"/>
                    <a:pt x="442" y="60"/>
                    <a:pt x="442" y="72"/>
                  </a:cubicBezTo>
                  <a:cubicBezTo>
                    <a:pt x="489" y="1215"/>
                    <a:pt x="346" y="2442"/>
                    <a:pt x="13" y="3835"/>
                  </a:cubicBezTo>
                  <a:cubicBezTo>
                    <a:pt x="1" y="3859"/>
                    <a:pt x="13" y="3882"/>
                    <a:pt x="25" y="3894"/>
                  </a:cubicBezTo>
                  <a:cubicBezTo>
                    <a:pt x="37" y="3918"/>
                    <a:pt x="61" y="3930"/>
                    <a:pt x="84" y="3930"/>
                  </a:cubicBezTo>
                  <a:lnTo>
                    <a:pt x="2454" y="3930"/>
                  </a:lnTo>
                  <a:cubicBezTo>
                    <a:pt x="2489" y="3930"/>
                    <a:pt x="2513" y="3906"/>
                    <a:pt x="2525" y="3870"/>
                  </a:cubicBezTo>
                  <a:cubicBezTo>
                    <a:pt x="2799" y="2656"/>
                    <a:pt x="2954" y="1370"/>
                    <a:pt x="2966" y="72"/>
                  </a:cubicBezTo>
                  <a:cubicBezTo>
                    <a:pt x="2966" y="60"/>
                    <a:pt x="2954" y="37"/>
                    <a:pt x="2942" y="25"/>
                  </a:cubicBezTo>
                  <a:cubicBezTo>
                    <a:pt x="2930" y="13"/>
                    <a:pt x="2906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3956675" y="1746425"/>
              <a:ext cx="1429975" cy="874250"/>
            </a:xfrm>
            <a:custGeom>
              <a:avLst/>
              <a:gdLst/>
              <a:ahLst/>
              <a:cxnLst/>
              <a:rect l="l" t="t" r="r" b="b"/>
              <a:pathLst>
                <a:path w="57199" h="34970" extrusionOk="0">
                  <a:moveTo>
                    <a:pt x="3787" y="1"/>
                  </a:moveTo>
                  <a:cubicBezTo>
                    <a:pt x="1703" y="1"/>
                    <a:pt x="1" y="1703"/>
                    <a:pt x="1" y="3787"/>
                  </a:cubicBezTo>
                  <a:lnTo>
                    <a:pt x="1" y="34969"/>
                  </a:lnTo>
                  <a:lnTo>
                    <a:pt x="57198" y="34969"/>
                  </a:lnTo>
                  <a:lnTo>
                    <a:pt x="57198" y="3787"/>
                  </a:lnTo>
                  <a:cubicBezTo>
                    <a:pt x="57198" y="1703"/>
                    <a:pt x="55496" y="1"/>
                    <a:pt x="534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366075" y="1946750"/>
              <a:ext cx="3900" cy="169400"/>
            </a:xfrm>
            <a:custGeom>
              <a:avLst/>
              <a:gdLst/>
              <a:ahLst/>
              <a:cxnLst/>
              <a:rect l="l" t="t" r="r" b="b"/>
              <a:pathLst>
                <a:path w="156" h="6776" extrusionOk="0">
                  <a:moveTo>
                    <a:pt x="72" y="0"/>
                  </a:moveTo>
                  <a:cubicBezTo>
                    <a:pt x="37" y="0"/>
                    <a:pt x="1" y="36"/>
                    <a:pt x="1" y="84"/>
                  </a:cubicBezTo>
                  <a:lnTo>
                    <a:pt x="1" y="6704"/>
                  </a:lnTo>
                  <a:cubicBezTo>
                    <a:pt x="1" y="6739"/>
                    <a:pt x="37" y="6775"/>
                    <a:pt x="72" y="6775"/>
                  </a:cubicBezTo>
                  <a:cubicBezTo>
                    <a:pt x="120" y="6775"/>
                    <a:pt x="156" y="6739"/>
                    <a:pt x="156" y="6704"/>
                  </a:cubicBezTo>
                  <a:lnTo>
                    <a:pt x="156" y="84"/>
                  </a:lnTo>
                  <a:cubicBezTo>
                    <a:pt x="156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185100" y="1763100"/>
              <a:ext cx="184875" cy="149750"/>
            </a:xfrm>
            <a:custGeom>
              <a:avLst/>
              <a:gdLst/>
              <a:ahLst/>
              <a:cxnLst/>
              <a:rect l="l" t="t" r="r" b="b"/>
              <a:pathLst>
                <a:path w="7395" h="5990" extrusionOk="0">
                  <a:moveTo>
                    <a:pt x="72" y="0"/>
                  </a:moveTo>
                  <a:cubicBezTo>
                    <a:pt x="37" y="0"/>
                    <a:pt x="1" y="36"/>
                    <a:pt x="1" y="84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2930" y="155"/>
                  </a:lnTo>
                  <a:cubicBezTo>
                    <a:pt x="5311" y="155"/>
                    <a:pt x="7240" y="2084"/>
                    <a:pt x="7240" y="4465"/>
                  </a:cubicBezTo>
                  <a:lnTo>
                    <a:pt x="7240" y="5918"/>
                  </a:lnTo>
                  <a:cubicBezTo>
                    <a:pt x="7240" y="5953"/>
                    <a:pt x="7276" y="5989"/>
                    <a:pt x="7311" y="5989"/>
                  </a:cubicBezTo>
                  <a:cubicBezTo>
                    <a:pt x="7359" y="5989"/>
                    <a:pt x="7395" y="5953"/>
                    <a:pt x="7395" y="5918"/>
                  </a:cubicBezTo>
                  <a:lnTo>
                    <a:pt x="7395" y="4465"/>
                  </a:lnTo>
                  <a:cubicBezTo>
                    <a:pt x="7395" y="2001"/>
                    <a:pt x="5394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563000" y="1759525"/>
              <a:ext cx="217325" cy="43475"/>
            </a:xfrm>
            <a:custGeom>
              <a:avLst/>
              <a:gdLst/>
              <a:ahLst/>
              <a:cxnLst/>
              <a:rect l="l" t="t" r="r" b="b"/>
              <a:pathLst>
                <a:path w="8693" h="1739" extrusionOk="0">
                  <a:moveTo>
                    <a:pt x="882" y="0"/>
                  </a:moveTo>
                  <a:cubicBezTo>
                    <a:pt x="394" y="0"/>
                    <a:pt x="1" y="381"/>
                    <a:pt x="1" y="870"/>
                  </a:cubicBezTo>
                  <a:cubicBezTo>
                    <a:pt x="1" y="1358"/>
                    <a:pt x="394" y="1739"/>
                    <a:pt x="882" y="1739"/>
                  </a:cubicBezTo>
                  <a:lnTo>
                    <a:pt x="7811" y="1739"/>
                  </a:lnTo>
                  <a:cubicBezTo>
                    <a:pt x="8299" y="1739"/>
                    <a:pt x="8692" y="1358"/>
                    <a:pt x="8692" y="870"/>
                  </a:cubicBezTo>
                  <a:cubicBezTo>
                    <a:pt x="8692" y="393"/>
                    <a:pt x="8299" y="0"/>
                    <a:pt x="7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4561225" y="1757450"/>
              <a:ext cx="220875" cy="47650"/>
            </a:xfrm>
            <a:custGeom>
              <a:avLst/>
              <a:gdLst/>
              <a:ahLst/>
              <a:cxnLst/>
              <a:rect l="l" t="t" r="r" b="b"/>
              <a:pathLst>
                <a:path w="8835" h="1906" extrusionOk="0">
                  <a:moveTo>
                    <a:pt x="7882" y="155"/>
                  </a:moveTo>
                  <a:cubicBezTo>
                    <a:pt x="8323" y="155"/>
                    <a:pt x="8680" y="512"/>
                    <a:pt x="8680" y="953"/>
                  </a:cubicBezTo>
                  <a:cubicBezTo>
                    <a:pt x="8680" y="1393"/>
                    <a:pt x="8323" y="1750"/>
                    <a:pt x="7882" y="1750"/>
                  </a:cubicBezTo>
                  <a:lnTo>
                    <a:pt x="953" y="1750"/>
                  </a:lnTo>
                  <a:cubicBezTo>
                    <a:pt x="512" y="1750"/>
                    <a:pt x="155" y="1393"/>
                    <a:pt x="155" y="953"/>
                  </a:cubicBezTo>
                  <a:cubicBezTo>
                    <a:pt x="155" y="512"/>
                    <a:pt x="512" y="155"/>
                    <a:pt x="953" y="155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6"/>
                    <a:pt x="429" y="1905"/>
                    <a:pt x="953" y="1905"/>
                  </a:cubicBezTo>
                  <a:lnTo>
                    <a:pt x="7882" y="1905"/>
                  </a:lnTo>
                  <a:cubicBezTo>
                    <a:pt x="8406" y="1905"/>
                    <a:pt x="8835" y="1476"/>
                    <a:pt x="8835" y="953"/>
                  </a:cubicBezTo>
                  <a:cubicBezTo>
                    <a:pt x="8835" y="429"/>
                    <a:pt x="8406" y="0"/>
                    <a:pt x="7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600225" y="176755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44"/>
                  </a:moveTo>
                  <a:cubicBezTo>
                    <a:pt x="774" y="144"/>
                    <a:pt x="953" y="322"/>
                    <a:pt x="953" y="549"/>
                  </a:cubicBezTo>
                  <a:cubicBezTo>
                    <a:pt x="953" y="763"/>
                    <a:pt x="774" y="941"/>
                    <a:pt x="548" y="941"/>
                  </a:cubicBezTo>
                  <a:cubicBezTo>
                    <a:pt x="333" y="941"/>
                    <a:pt x="155" y="763"/>
                    <a:pt x="155" y="549"/>
                  </a:cubicBezTo>
                  <a:cubicBezTo>
                    <a:pt x="155" y="322"/>
                    <a:pt x="333" y="144"/>
                    <a:pt x="548" y="144"/>
                  </a:cubicBezTo>
                  <a:close/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5" y="1096"/>
                    <a:pt x="1095" y="846"/>
                    <a:pt x="1095" y="549"/>
                  </a:cubicBezTo>
                  <a:cubicBezTo>
                    <a:pt x="1095" y="251"/>
                    <a:pt x="84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4010550" y="1813400"/>
              <a:ext cx="1329375" cy="751600"/>
            </a:xfrm>
            <a:custGeom>
              <a:avLst/>
              <a:gdLst/>
              <a:ahLst/>
              <a:cxnLst/>
              <a:rect l="l" t="t" r="r" b="b"/>
              <a:pathLst>
                <a:path w="53175" h="30064" extrusionOk="0">
                  <a:moveTo>
                    <a:pt x="3263" y="0"/>
                  </a:moveTo>
                  <a:cubicBezTo>
                    <a:pt x="1465" y="0"/>
                    <a:pt x="1" y="1465"/>
                    <a:pt x="1" y="3275"/>
                  </a:cubicBezTo>
                  <a:lnTo>
                    <a:pt x="1" y="30064"/>
                  </a:lnTo>
                  <a:lnTo>
                    <a:pt x="53174" y="30064"/>
                  </a:lnTo>
                  <a:lnTo>
                    <a:pt x="53174" y="3275"/>
                  </a:lnTo>
                  <a:cubicBezTo>
                    <a:pt x="53174" y="1465"/>
                    <a:pt x="51710" y="0"/>
                    <a:pt x="4991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3891800" y="2591475"/>
              <a:ext cx="1566875" cy="109250"/>
            </a:xfrm>
            <a:custGeom>
              <a:avLst/>
              <a:gdLst/>
              <a:ahLst/>
              <a:cxnLst/>
              <a:rect l="l" t="t" r="r" b="b"/>
              <a:pathLst>
                <a:path w="62675" h="4370" extrusionOk="0">
                  <a:moveTo>
                    <a:pt x="988" y="0"/>
                  </a:moveTo>
                  <a:cubicBezTo>
                    <a:pt x="346" y="0"/>
                    <a:pt x="0" y="727"/>
                    <a:pt x="381" y="1227"/>
                  </a:cubicBezTo>
                  <a:lnTo>
                    <a:pt x="1000" y="2048"/>
                  </a:lnTo>
                  <a:cubicBezTo>
                    <a:pt x="2131" y="3513"/>
                    <a:pt x="3870" y="4370"/>
                    <a:pt x="5715" y="4370"/>
                  </a:cubicBezTo>
                  <a:lnTo>
                    <a:pt x="56960" y="4370"/>
                  </a:lnTo>
                  <a:cubicBezTo>
                    <a:pt x="58805" y="4370"/>
                    <a:pt x="60544" y="3501"/>
                    <a:pt x="61675" y="2048"/>
                  </a:cubicBezTo>
                  <a:lnTo>
                    <a:pt x="62294" y="1227"/>
                  </a:lnTo>
                  <a:cubicBezTo>
                    <a:pt x="62675" y="727"/>
                    <a:pt x="62318" y="0"/>
                    <a:pt x="6168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4524900" y="2591475"/>
              <a:ext cx="300675" cy="45850"/>
            </a:xfrm>
            <a:custGeom>
              <a:avLst/>
              <a:gdLst/>
              <a:ahLst/>
              <a:cxnLst/>
              <a:rect l="l" t="t" r="r" b="b"/>
              <a:pathLst>
                <a:path w="12027" h="1834" extrusionOk="0">
                  <a:moveTo>
                    <a:pt x="1" y="0"/>
                  </a:moveTo>
                  <a:cubicBezTo>
                    <a:pt x="1" y="1012"/>
                    <a:pt x="822" y="1834"/>
                    <a:pt x="1834" y="1834"/>
                  </a:cubicBezTo>
                  <a:lnTo>
                    <a:pt x="10193" y="1834"/>
                  </a:lnTo>
                  <a:cubicBezTo>
                    <a:pt x="11205" y="1834"/>
                    <a:pt x="12026" y="1012"/>
                    <a:pt x="1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4523125" y="2589675"/>
              <a:ext cx="304225" cy="49450"/>
            </a:xfrm>
            <a:custGeom>
              <a:avLst/>
              <a:gdLst/>
              <a:ahLst/>
              <a:cxnLst/>
              <a:rect l="l" t="t" r="r" b="b"/>
              <a:pathLst>
                <a:path w="12169" h="1978" extrusionOk="0">
                  <a:moveTo>
                    <a:pt x="12014" y="156"/>
                  </a:moveTo>
                  <a:cubicBezTo>
                    <a:pt x="11978" y="1084"/>
                    <a:pt x="11204" y="1834"/>
                    <a:pt x="10264" y="1834"/>
                  </a:cubicBezTo>
                  <a:lnTo>
                    <a:pt x="1905" y="1834"/>
                  </a:lnTo>
                  <a:cubicBezTo>
                    <a:pt x="965" y="1834"/>
                    <a:pt x="191" y="1084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132"/>
                    <a:pt x="858" y="1977"/>
                    <a:pt x="1905" y="1977"/>
                  </a:cubicBezTo>
                  <a:lnTo>
                    <a:pt x="10264" y="1977"/>
                  </a:lnTo>
                  <a:cubicBezTo>
                    <a:pt x="11311" y="1977"/>
                    <a:pt x="12169" y="1132"/>
                    <a:pt x="12169" y="72"/>
                  </a:cubicBezTo>
                  <a:cubicBezTo>
                    <a:pt x="12169" y="37"/>
                    <a:pt x="12133" y="1"/>
                    <a:pt x="1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3941500" y="2667675"/>
              <a:ext cx="1467475" cy="33050"/>
            </a:xfrm>
            <a:custGeom>
              <a:avLst/>
              <a:gdLst/>
              <a:ahLst/>
              <a:cxnLst/>
              <a:rect l="l" t="t" r="r" b="b"/>
              <a:pathLst>
                <a:path w="58699" h="1322" extrusionOk="0">
                  <a:moveTo>
                    <a:pt x="1" y="0"/>
                  </a:moveTo>
                  <a:cubicBezTo>
                    <a:pt x="1048" y="846"/>
                    <a:pt x="2358" y="1322"/>
                    <a:pt x="3727" y="1322"/>
                  </a:cubicBezTo>
                  <a:lnTo>
                    <a:pt x="54972" y="1322"/>
                  </a:lnTo>
                  <a:cubicBezTo>
                    <a:pt x="56341" y="1322"/>
                    <a:pt x="57651" y="846"/>
                    <a:pt x="5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3939425" y="2665875"/>
              <a:ext cx="1471625" cy="36650"/>
            </a:xfrm>
            <a:custGeom>
              <a:avLst/>
              <a:gdLst/>
              <a:ahLst/>
              <a:cxnLst/>
              <a:rect l="l" t="t" r="r" b="b"/>
              <a:pathLst>
                <a:path w="58865" h="1466" extrusionOk="0">
                  <a:moveTo>
                    <a:pt x="58567" y="144"/>
                  </a:moveTo>
                  <a:cubicBezTo>
                    <a:pt x="57555" y="906"/>
                    <a:pt x="56317" y="1311"/>
                    <a:pt x="55055" y="1311"/>
                  </a:cubicBezTo>
                  <a:lnTo>
                    <a:pt x="3810" y="1311"/>
                  </a:lnTo>
                  <a:cubicBezTo>
                    <a:pt x="2548" y="1311"/>
                    <a:pt x="1310" y="906"/>
                    <a:pt x="310" y="144"/>
                  </a:cubicBezTo>
                  <a:close/>
                  <a:moveTo>
                    <a:pt x="84" y="1"/>
                  </a:moveTo>
                  <a:cubicBezTo>
                    <a:pt x="60" y="1"/>
                    <a:pt x="24" y="25"/>
                    <a:pt x="12" y="48"/>
                  </a:cubicBezTo>
                  <a:cubicBezTo>
                    <a:pt x="0" y="84"/>
                    <a:pt x="12" y="108"/>
                    <a:pt x="36" y="132"/>
                  </a:cubicBezTo>
                  <a:cubicBezTo>
                    <a:pt x="1108" y="989"/>
                    <a:pt x="2441" y="1465"/>
                    <a:pt x="3810" y="1465"/>
                  </a:cubicBezTo>
                  <a:lnTo>
                    <a:pt x="55055" y="1465"/>
                  </a:lnTo>
                  <a:cubicBezTo>
                    <a:pt x="56424" y="1465"/>
                    <a:pt x="57757" y="989"/>
                    <a:pt x="58829" y="132"/>
                  </a:cubicBezTo>
                  <a:cubicBezTo>
                    <a:pt x="58853" y="108"/>
                    <a:pt x="58865" y="84"/>
                    <a:pt x="58853" y="48"/>
                  </a:cubicBezTo>
                  <a:cubicBezTo>
                    <a:pt x="58841" y="25"/>
                    <a:pt x="58817" y="1"/>
                    <a:pt x="58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4253150" y="2602775"/>
              <a:ext cx="135450" cy="3600"/>
            </a:xfrm>
            <a:custGeom>
              <a:avLst/>
              <a:gdLst/>
              <a:ahLst/>
              <a:cxnLst/>
              <a:rect l="l" t="t" r="r" b="b"/>
              <a:pathLst>
                <a:path w="5418" h="144" extrusionOk="0">
                  <a:moveTo>
                    <a:pt x="72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lnTo>
                    <a:pt x="5346" y="144"/>
                  </a:lnTo>
                  <a:cubicBezTo>
                    <a:pt x="5382" y="144"/>
                    <a:pt x="5418" y="120"/>
                    <a:pt x="5418" y="72"/>
                  </a:cubicBezTo>
                  <a:cubicBezTo>
                    <a:pt x="5418" y="36"/>
                    <a:pt x="5382" y="1"/>
                    <a:pt x="5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3933475" y="2602775"/>
              <a:ext cx="273550" cy="3600"/>
            </a:xfrm>
            <a:custGeom>
              <a:avLst/>
              <a:gdLst/>
              <a:ahLst/>
              <a:cxnLst/>
              <a:rect l="l" t="t" r="r" b="b"/>
              <a:pathLst>
                <a:path w="10942" h="144" extrusionOk="0">
                  <a:moveTo>
                    <a:pt x="72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lnTo>
                    <a:pt x="10871" y="144"/>
                  </a:lnTo>
                  <a:cubicBezTo>
                    <a:pt x="10906" y="144"/>
                    <a:pt x="10942" y="120"/>
                    <a:pt x="10942" y="72"/>
                  </a:cubicBezTo>
                  <a:cubicBezTo>
                    <a:pt x="10942" y="36"/>
                    <a:pt x="10906" y="1"/>
                    <a:pt x="10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303750" y="1891075"/>
              <a:ext cx="392325" cy="53900"/>
            </a:xfrm>
            <a:custGeom>
              <a:avLst/>
              <a:gdLst/>
              <a:ahLst/>
              <a:cxnLst/>
              <a:rect l="l" t="t" r="r" b="b"/>
              <a:pathLst>
                <a:path w="15693" h="2156" extrusionOk="0">
                  <a:moveTo>
                    <a:pt x="2167" y="1"/>
                  </a:moveTo>
                  <a:cubicBezTo>
                    <a:pt x="965" y="1"/>
                    <a:pt x="0" y="965"/>
                    <a:pt x="0" y="2156"/>
                  </a:cubicBezTo>
                  <a:lnTo>
                    <a:pt x="15693" y="2156"/>
                  </a:lnTo>
                  <a:lnTo>
                    <a:pt x="156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4301975" y="1889300"/>
              <a:ext cx="396200" cy="57775"/>
            </a:xfrm>
            <a:custGeom>
              <a:avLst/>
              <a:gdLst/>
              <a:ahLst/>
              <a:cxnLst/>
              <a:rect l="l" t="t" r="r" b="b"/>
              <a:pathLst>
                <a:path w="15848" h="2311" extrusionOk="0">
                  <a:moveTo>
                    <a:pt x="15692" y="143"/>
                  </a:moveTo>
                  <a:lnTo>
                    <a:pt x="15692" y="2156"/>
                  </a:lnTo>
                  <a:lnTo>
                    <a:pt x="143" y="2156"/>
                  </a:lnTo>
                  <a:cubicBezTo>
                    <a:pt x="191" y="1036"/>
                    <a:pt x="1107" y="143"/>
                    <a:pt x="2238" y="143"/>
                  </a:cubicBezTo>
                  <a:close/>
                  <a:moveTo>
                    <a:pt x="2238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2275"/>
                    <a:pt x="36" y="2310"/>
                    <a:pt x="71" y="2310"/>
                  </a:cubicBezTo>
                  <a:lnTo>
                    <a:pt x="15764" y="2310"/>
                  </a:lnTo>
                  <a:cubicBezTo>
                    <a:pt x="15812" y="2310"/>
                    <a:pt x="15847" y="2275"/>
                    <a:pt x="15847" y="2227"/>
                  </a:cubicBezTo>
                  <a:lnTo>
                    <a:pt x="15847" y="72"/>
                  </a:lnTo>
                  <a:cubicBezTo>
                    <a:pt x="15847" y="24"/>
                    <a:pt x="15812" y="1"/>
                    <a:pt x="1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4335000" y="1891075"/>
              <a:ext cx="361075" cy="54200"/>
            </a:xfrm>
            <a:custGeom>
              <a:avLst/>
              <a:gdLst/>
              <a:ahLst/>
              <a:cxnLst/>
              <a:rect l="l" t="t" r="r" b="b"/>
              <a:pathLst>
                <a:path w="14443" h="2168" extrusionOk="0">
                  <a:moveTo>
                    <a:pt x="917" y="1"/>
                  </a:moveTo>
                  <a:cubicBezTo>
                    <a:pt x="584" y="1"/>
                    <a:pt x="274" y="72"/>
                    <a:pt x="1" y="203"/>
                  </a:cubicBezTo>
                  <a:lnTo>
                    <a:pt x="1584" y="2168"/>
                  </a:lnTo>
                  <a:lnTo>
                    <a:pt x="14443" y="2168"/>
                  </a:lnTo>
                  <a:lnTo>
                    <a:pt x="14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332925" y="1889000"/>
              <a:ext cx="365250" cy="58075"/>
            </a:xfrm>
            <a:custGeom>
              <a:avLst/>
              <a:gdLst/>
              <a:ahLst/>
              <a:cxnLst/>
              <a:rect l="l" t="t" r="r" b="b"/>
              <a:pathLst>
                <a:path w="14610" h="2323" extrusionOk="0">
                  <a:moveTo>
                    <a:pt x="14454" y="155"/>
                  </a:moveTo>
                  <a:lnTo>
                    <a:pt x="14454" y="2168"/>
                  </a:lnTo>
                  <a:lnTo>
                    <a:pt x="1703" y="2168"/>
                  </a:lnTo>
                  <a:lnTo>
                    <a:pt x="203" y="310"/>
                  </a:lnTo>
                  <a:cubicBezTo>
                    <a:pt x="453" y="215"/>
                    <a:pt x="727" y="155"/>
                    <a:pt x="1000" y="155"/>
                  </a:cubicBezTo>
                  <a:close/>
                  <a:moveTo>
                    <a:pt x="1000" y="1"/>
                  </a:moveTo>
                  <a:cubicBezTo>
                    <a:pt x="667" y="1"/>
                    <a:pt x="346" y="72"/>
                    <a:pt x="48" y="215"/>
                  </a:cubicBezTo>
                  <a:cubicBezTo>
                    <a:pt x="36" y="227"/>
                    <a:pt x="12" y="251"/>
                    <a:pt x="12" y="263"/>
                  </a:cubicBezTo>
                  <a:cubicBezTo>
                    <a:pt x="0" y="286"/>
                    <a:pt x="12" y="310"/>
                    <a:pt x="24" y="334"/>
                  </a:cubicBezTo>
                  <a:lnTo>
                    <a:pt x="1608" y="2287"/>
                  </a:lnTo>
                  <a:cubicBezTo>
                    <a:pt x="1620" y="2310"/>
                    <a:pt x="1643" y="2322"/>
                    <a:pt x="1667" y="2322"/>
                  </a:cubicBezTo>
                  <a:lnTo>
                    <a:pt x="14526" y="2322"/>
                  </a:lnTo>
                  <a:cubicBezTo>
                    <a:pt x="14574" y="2322"/>
                    <a:pt x="14609" y="2287"/>
                    <a:pt x="14597" y="2239"/>
                  </a:cubicBezTo>
                  <a:lnTo>
                    <a:pt x="14597" y="84"/>
                  </a:lnTo>
                  <a:cubicBezTo>
                    <a:pt x="14597" y="36"/>
                    <a:pt x="14574" y="1"/>
                    <a:pt x="14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4360900" y="1891075"/>
              <a:ext cx="508725" cy="632550"/>
            </a:xfrm>
            <a:custGeom>
              <a:avLst/>
              <a:gdLst/>
              <a:ahLst/>
              <a:cxnLst/>
              <a:rect l="l" t="t" r="r" b="b"/>
              <a:pathLst>
                <a:path w="20349" h="25302" extrusionOk="0">
                  <a:moveTo>
                    <a:pt x="0" y="1"/>
                  </a:moveTo>
                  <a:cubicBezTo>
                    <a:pt x="1084" y="1"/>
                    <a:pt x="2025" y="799"/>
                    <a:pt x="2191" y="1882"/>
                  </a:cubicBezTo>
                  <a:lnTo>
                    <a:pt x="2239" y="2156"/>
                  </a:lnTo>
                  <a:lnTo>
                    <a:pt x="5620" y="23790"/>
                  </a:lnTo>
                  <a:cubicBezTo>
                    <a:pt x="5751" y="24659"/>
                    <a:pt x="6489" y="25302"/>
                    <a:pt x="7370" y="25302"/>
                  </a:cubicBezTo>
                  <a:lnTo>
                    <a:pt x="20348" y="25302"/>
                  </a:lnTo>
                  <a:lnTo>
                    <a:pt x="16681" y="1823"/>
                  </a:lnTo>
                  <a:cubicBezTo>
                    <a:pt x="16514" y="775"/>
                    <a:pt x="15610" y="1"/>
                    <a:pt x="14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4358825" y="1889300"/>
              <a:ext cx="512575" cy="636125"/>
            </a:xfrm>
            <a:custGeom>
              <a:avLst/>
              <a:gdLst/>
              <a:ahLst/>
              <a:cxnLst/>
              <a:rect l="l" t="t" r="r" b="b"/>
              <a:pathLst>
                <a:path w="20503" h="25445" extrusionOk="0">
                  <a:moveTo>
                    <a:pt x="14621" y="143"/>
                  </a:moveTo>
                  <a:cubicBezTo>
                    <a:pt x="15657" y="143"/>
                    <a:pt x="16526" y="882"/>
                    <a:pt x="16681" y="1906"/>
                  </a:cubicBezTo>
                  <a:lnTo>
                    <a:pt x="20336" y="25301"/>
                  </a:lnTo>
                  <a:lnTo>
                    <a:pt x="7453" y="25301"/>
                  </a:lnTo>
                  <a:cubicBezTo>
                    <a:pt x="6608" y="25301"/>
                    <a:pt x="5906" y="24694"/>
                    <a:pt x="5775" y="23849"/>
                  </a:cubicBezTo>
                  <a:lnTo>
                    <a:pt x="2346" y="1941"/>
                  </a:lnTo>
                  <a:cubicBezTo>
                    <a:pt x="2215" y="1096"/>
                    <a:pt x="1655" y="429"/>
                    <a:pt x="893" y="143"/>
                  </a:cubicBezTo>
                  <a:close/>
                  <a:moveTo>
                    <a:pt x="83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83" y="143"/>
                  </a:cubicBezTo>
                  <a:cubicBezTo>
                    <a:pt x="1143" y="143"/>
                    <a:pt x="2036" y="905"/>
                    <a:pt x="2203" y="1965"/>
                  </a:cubicBezTo>
                  <a:lnTo>
                    <a:pt x="5620" y="23873"/>
                  </a:lnTo>
                  <a:cubicBezTo>
                    <a:pt x="5763" y="24789"/>
                    <a:pt x="6537" y="25444"/>
                    <a:pt x="7453" y="25444"/>
                  </a:cubicBezTo>
                  <a:lnTo>
                    <a:pt x="20431" y="25444"/>
                  </a:lnTo>
                  <a:cubicBezTo>
                    <a:pt x="20443" y="25444"/>
                    <a:pt x="20467" y="25432"/>
                    <a:pt x="20479" y="25420"/>
                  </a:cubicBezTo>
                  <a:cubicBezTo>
                    <a:pt x="20503" y="25408"/>
                    <a:pt x="20503" y="25385"/>
                    <a:pt x="20503" y="25361"/>
                  </a:cubicBezTo>
                  <a:lnTo>
                    <a:pt x="16836" y="1882"/>
                  </a:lnTo>
                  <a:cubicBezTo>
                    <a:pt x="16657" y="786"/>
                    <a:pt x="15728" y="1"/>
                    <a:pt x="1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552000" y="2469425"/>
              <a:ext cx="426850" cy="54200"/>
            </a:xfrm>
            <a:custGeom>
              <a:avLst/>
              <a:gdLst/>
              <a:ahLst/>
              <a:cxnLst/>
              <a:rect l="l" t="t" r="r" b="b"/>
              <a:pathLst>
                <a:path w="17074" h="2168" extrusionOk="0">
                  <a:moveTo>
                    <a:pt x="2155" y="1"/>
                  </a:moveTo>
                  <a:cubicBezTo>
                    <a:pt x="2155" y="1203"/>
                    <a:pt x="1191" y="2168"/>
                    <a:pt x="0" y="2168"/>
                  </a:cubicBezTo>
                  <a:lnTo>
                    <a:pt x="14919" y="2168"/>
                  </a:lnTo>
                  <a:cubicBezTo>
                    <a:pt x="16109" y="2168"/>
                    <a:pt x="17074" y="1203"/>
                    <a:pt x="17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4549900" y="2467650"/>
              <a:ext cx="431050" cy="57775"/>
            </a:xfrm>
            <a:custGeom>
              <a:avLst/>
              <a:gdLst/>
              <a:ahLst/>
              <a:cxnLst/>
              <a:rect l="l" t="t" r="r" b="b"/>
              <a:pathLst>
                <a:path w="17242" h="2311" extrusionOk="0">
                  <a:moveTo>
                    <a:pt x="17086" y="155"/>
                  </a:moveTo>
                  <a:cubicBezTo>
                    <a:pt x="17051" y="1262"/>
                    <a:pt x="16122" y="2167"/>
                    <a:pt x="15003" y="2167"/>
                  </a:cubicBezTo>
                  <a:lnTo>
                    <a:pt x="882" y="2167"/>
                  </a:lnTo>
                  <a:cubicBezTo>
                    <a:pt x="1704" y="1846"/>
                    <a:pt x="2287" y="1072"/>
                    <a:pt x="2311" y="155"/>
                  </a:cubicBezTo>
                  <a:close/>
                  <a:moveTo>
                    <a:pt x="2239" y="0"/>
                  </a:moveTo>
                  <a:cubicBezTo>
                    <a:pt x="2204" y="0"/>
                    <a:pt x="2168" y="36"/>
                    <a:pt x="2168" y="72"/>
                  </a:cubicBezTo>
                  <a:cubicBezTo>
                    <a:pt x="2168" y="1227"/>
                    <a:pt x="1227" y="2167"/>
                    <a:pt x="84" y="2167"/>
                  </a:cubicBezTo>
                  <a:cubicBezTo>
                    <a:pt x="37" y="2167"/>
                    <a:pt x="1" y="2191"/>
                    <a:pt x="1" y="2239"/>
                  </a:cubicBezTo>
                  <a:cubicBezTo>
                    <a:pt x="1" y="2274"/>
                    <a:pt x="37" y="2310"/>
                    <a:pt x="84" y="2310"/>
                  </a:cubicBezTo>
                  <a:lnTo>
                    <a:pt x="15003" y="2310"/>
                  </a:lnTo>
                  <a:cubicBezTo>
                    <a:pt x="16229" y="2310"/>
                    <a:pt x="17241" y="1310"/>
                    <a:pt x="17241" y="72"/>
                  </a:cubicBezTo>
                  <a:cubicBezTo>
                    <a:pt x="17241" y="36"/>
                    <a:pt x="17205" y="0"/>
                    <a:pt x="17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4446025" y="1952700"/>
              <a:ext cx="309300" cy="3900"/>
            </a:xfrm>
            <a:custGeom>
              <a:avLst/>
              <a:gdLst/>
              <a:ahLst/>
              <a:cxnLst/>
              <a:rect l="l" t="t" r="r" b="b"/>
              <a:pathLst>
                <a:path w="12372" h="156" extrusionOk="0">
                  <a:moveTo>
                    <a:pt x="72" y="1"/>
                  </a:moveTo>
                  <a:cubicBezTo>
                    <a:pt x="24" y="1"/>
                    <a:pt x="1" y="36"/>
                    <a:pt x="1" y="72"/>
                  </a:cubicBezTo>
                  <a:cubicBezTo>
                    <a:pt x="1" y="120"/>
                    <a:pt x="24" y="155"/>
                    <a:pt x="72" y="155"/>
                  </a:cubicBezTo>
                  <a:lnTo>
                    <a:pt x="12300" y="155"/>
                  </a:lnTo>
                  <a:cubicBezTo>
                    <a:pt x="12336" y="155"/>
                    <a:pt x="12371" y="120"/>
                    <a:pt x="12371" y="72"/>
                  </a:cubicBezTo>
                  <a:cubicBezTo>
                    <a:pt x="12371" y="36"/>
                    <a:pt x="12336" y="1"/>
                    <a:pt x="1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4584725" y="1995575"/>
              <a:ext cx="177150" cy="3575"/>
            </a:xfrm>
            <a:custGeom>
              <a:avLst/>
              <a:gdLst/>
              <a:ahLst/>
              <a:cxnLst/>
              <a:rect l="l" t="t" r="r" b="b"/>
              <a:pathLst>
                <a:path w="7086" h="143" extrusionOk="0">
                  <a:moveTo>
                    <a:pt x="72" y="0"/>
                  </a:moveTo>
                  <a:cubicBezTo>
                    <a:pt x="37" y="0"/>
                    <a:pt x="1" y="36"/>
                    <a:pt x="1" y="71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7014" y="143"/>
                  </a:lnTo>
                  <a:cubicBezTo>
                    <a:pt x="7061" y="143"/>
                    <a:pt x="7085" y="119"/>
                    <a:pt x="7085" y="71"/>
                  </a:cubicBezTo>
                  <a:cubicBezTo>
                    <a:pt x="7085" y="36"/>
                    <a:pt x="7061" y="0"/>
                    <a:pt x="7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4452575" y="1995575"/>
              <a:ext cx="94675" cy="3575"/>
            </a:xfrm>
            <a:custGeom>
              <a:avLst/>
              <a:gdLst/>
              <a:ahLst/>
              <a:cxnLst/>
              <a:rect l="l" t="t" r="r" b="b"/>
              <a:pathLst>
                <a:path w="3787" h="143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lnTo>
                    <a:pt x="3715" y="143"/>
                  </a:lnTo>
                  <a:cubicBezTo>
                    <a:pt x="3763" y="143"/>
                    <a:pt x="3787" y="119"/>
                    <a:pt x="3787" y="71"/>
                  </a:cubicBezTo>
                  <a:cubicBezTo>
                    <a:pt x="3787" y="36"/>
                    <a:pt x="376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4459425" y="2038425"/>
              <a:ext cx="309300" cy="3600"/>
            </a:xfrm>
            <a:custGeom>
              <a:avLst/>
              <a:gdLst/>
              <a:ahLst/>
              <a:cxnLst/>
              <a:rect l="l" t="t" r="r" b="b"/>
              <a:pathLst>
                <a:path w="12372" h="144" extrusionOk="0">
                  <a:moveTo>
                    <a:pt x="72" y="1"/>
                  </a:moveTo>
                  <a:cubicBezTo>
                    <a:pt x="24" y="1"/>
                    <a:pt x="0" y="24"/>
                    <a:pt x="0" y="72"/>
                  </a:cubicBezTo>
                  <a:cubicBezTo>
                    <a:pt x="0" y="108"/>
                    <a:pt x="24" y="143"/>
                    <a:pt x="72" y="143"/>
                  </a:cubicBezTo>
                  <a:lnTo>
                    <a:pt x="12300" y="143"/>
                  </a:lnTo>
                  <a:cubicBezTo>
                    <a:pt x="12335" y="143"/>
                    <a:pt x="12371" y="108"/>
                    <a:pt x="12371" y="72"/>
                  </a:cubicBezTo>
                  <a:cubicBezTo>
                    <a:pt x="12371" y="24"/>
                    <a:pt x="12335" y="1"/>
                    <a:pt x="1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4465975" y="2081000"/>
              <a:ext cx="309275" cy="3875"/>
            </a:xfrm>
            <a:custGeom>
              <a:avLst/>
              <a:gdLst/>
              <a:ahLst/>
              <a:cxnLst/>
              <a:rect l="l" t="t" r="r" b="b"/>
              <a:pathLst>
                <a:path w="12371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12300" y="155"/>
                  </a:lnTo>
                  <a:cubicBezTo>
                    <a:pt x="12347" y="155"/>
                    <a:pt x="12371" y="119"/>
                    <a:pt x="12371" y="83"/>
                  </a:cubicBezTo>
                  <a:cubicBezTo>
                    <a:pt x="12371" y="36"/>
                    <a:pt x="12347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4578475" y="2123850"/>
              <a:ext cx="203625" cy="3900"/>
            </a:xfrm>
            <a:custGeom>
              <a:avLst/>
              <a:gdLst/>
              <a:ahLst/>
              <a:cxnLst/>
              <a:rect l="l" t="t" r="r" b="b"/>
              <a:pathLst>
                <a:path w="8145" h="156" extrusionOk="0">
                  <a:moveTo>
                    <a:pt x="72" y="1"/>
                  </a:moveTo>
                  <a:cubicBezTo>
                    <a:pt x="37" y="1"/>
                    <a:pt x="1" y="36"/>
                    <a:pt x="1" y="72"/>
                  </a:cubicBezTo>
                  <a:cubicBezTo>
                    <a:pt x="1" y="120"/>
                    <a:pt x="37" y="155"/>
                    <a:pt x="72" y="155"/>
                  </a:cubicBezTo>
                  <a:lnTo>
                    <a:pt x="8073" y="155"/>
                  </a:lnTo>
                  <a:cubicBezTo>
                    <a:pt x="8109" y="155"/>
                    <a:pt x="8145" y="120"/>
                    <a:pt x="8145" y="72"/>
                  </a:cubicBezTo>
                  <a:cubicBezTo>
                    <a:pt x="8145" y="36"/>
                    <a:pt x="8109" y="1"/>
                    <a:pt x="8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4472525" y="2123850"/>
              <a:ext cx="68175" cy="3900"/>
            </a:xfrm>
            <a:custGeom>
              <a:avLst/>
              <a:gdLst/>
              <a:ahLst/>
              <a:cxnLst/>
              <a:rect l="l" t="t" r="r" b="b"/>
              <a:pathLst>
                <a:path w="2727" h="156" extrusionOk="0">
                  <a:moveTo>
                    <a:pt x="84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2644" y="155"/>
                  </a:lnTo>
                  <a:cubicBezTo>
                    <a:pt x="2691" y="155"/>
                    <a:pt x="2727" y="120"/>
                    <a:pt x="2727" y="72"/>
                  </a:cubicBezTo>
                  <a:cubicBezTo>
                    <a:pt x="2727" y="36"/>
                    <a:pt x="2691" y="1"/>
                    <a:pt x="2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4479375" y="2166725"/>
              <a:ext cx="309275" cy="3575"/>
            </a:xfrm>
            <a:custGeom>
              <a:avLst/>
              <a:gdLst/>
              <a:ahLst/>
              <a:cxnLst/>
              <a:rect l="l" t="t" r="r" b="b"/>
              <a:pathLst>
                <a:path w="12371" h="143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lnTo>
                    <a:pt x="12299" y="143"/>
                  </a:lnTo>
                  <a:cubicBezTo>
                    <a:pt x="12335" y="143"/>
                    <a:pt x="12371" y="119"/>
                    <a:pt x="12371" y="72"/>
                  </a:cubicBezTo>
                  <a:cubicBezTo>
                    <a:pt x="12371" y="36"/>
                    <a:pt x="12347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4666300" y="2209575"/>
              <a:ext cx="129200" cy="3600"/>
            </a:xfrm>
            <a:custGeom>
              <a:avLst/>
              <a:gdLst/>
              <a:ahLst/>
              <a:cxnLst/>
              <a:rect l="l" t="t" r="r" b="b"/>
              <a:pathLst>
                <a:path w="516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5084" y="144"/>
                  </a:lnTo>
                  <a:cubicBezTo>
                    <a:pt x="5132" y="144"/>
                    <a:pt x="5168" y="108"/>
                    <a:pt x="5168" y="72"/>
                  </a:cubicBezTo>
                  <a:cubicBezTo>
                    <a:pt x="5168" y="24"/>
                    <a:pt x="5132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4485925" y="2209575"/>
              <a:ext cx="143475" cy="3600"/>
            </a:xfrm>
            <a:custGeom>
              <a:avLst/>
              <a:gdLst/>
              <a:ahLst/>
              <a:cxnLst/>
              <a:rect l="l" t="t" r="r" b="b"/>
              <a:pathLst>
                <a:path w="5739" h="144" extrusionOk="0">
                  <a:moveTo>
                    <a:pt x="83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4"/>
                    <a:pt x="83" y="144"/>
                  </a:cubicBezTo>
                  <a:lnTo>
                    <a:pt x="5667" y="144"/>
                  </a:lnTo>
                  <a:cubicBezTo>
                    <a:pt x="5715" y="144"/>
                    <a:pt x="5739" y="108"/>
                    <a:pt x="5739" y="72"/>
                  </a:cubicBezTo>
                  <a:cubicBezTo>
                    <a:pt x="5739" y="24"/>
                    <a:pt x="5715" y="1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4587725" y="2252150"/>
              <a:ext cx="214325" cy="3875"/>
            </a:xfrm>
            <a:custGeom>
              <a:avLst/>
              <a:gdLst/>
              <a:ahLst/>
              <a:cxnLst/>
              <a:rect l="l" t="t" r="r" b="b"/>
              <a:pathLst>
                <a:path w="8573" h="155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lnTo>
                    <a:pt x="8501" y="155"/>
                  </a:lnTo>
                  <a:cubicBezTo>
                    <a:pt x="8537" y="155"/>
                    <a:pt x="8573" y="119"/>
                    <a:pt x="8573" y="84"/>
                  </a:cubicBezTo>
                  <a:cubicBezTo>
                    <a:pt x="8573" y="36"/>
                    <a:pt x="8537" y="0"/>
                    <a:pt x="8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492750" y="2252150"/>
              <a:ext cx="50350" cy="3875"/>
            </a:xfrm>
            <a:custGeom>
              <a:avLst/>
              <a:gdLst/>
              <a:ahLst/>
              <a:cxnLst/>
              <a:rect l="l" t="t" r="r" b="b"/>
              <a:pathLst>
                <a:path w="2014" h="155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lnTo>
                    <a:pt x="1942" y="155"/>
                  </a:lnTo>
                  <a:cubicBezTo>
                    <a:pt x="1977" y="155"/>
                    <a:pt x="2013" y="119"/>
                    <a:pt x="2013" y="84"/>
                  </a:cubicBezTo>
                  <a:cubicBezTo>
                    <a:pt x="2013" y="36"/>
                    <a:pt x="1977" y="0"/>
                    <a:pt x="1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4722850" y="2295000"/>
              <a:ext cx="86050" cy="3600"/>
            </a:xfrm>
            <a:custGeom>
              <a:avLst/>
              <a:gdLst/>
              <a:ahLst/>
              <a:cxnLst/>
              <a:rect l="l" t="t" r="r" b="b"/>
              <a:pathLst>
                <a:path w="3442" h="144" extrusionOk="0"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cubicBezTo>
                    <a:pt x="0" y="120"/>
                    <a:pt x="24" y="144"/>
                    <a:pt x="72" y="144"/>
                  </a:cubicBezTo>
                  <a:lnTo>
                    <a:pt x="3358" y="144"/>
                  </a:lnTo>
                  <a:cubicBezTo>
                    <a:pt x="3406" y="144"/>
                    <a:pt x="3441" y="120"/>
                    <a:pt x="3441" y="72"/>
                  </a:cubicBezTo>
                  <a:cubicBezTo>
                    <a:pt x="3441" y="36"/>
                    <a:pt x="3406" y="1"/>
                    <a:pt x="3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4499300" y="2295000"/>
              <a:ext cx="182800" cy="3600"/>
            </a:xfrm>
            <a:custGeom>
              <a:avLst/>
              <a:gdLst/>
              <a:ahLst/>
              <a:cxnLst/>
              <a:rect l="l" t="t" r="r" b="b"/>
              <a:pathLst>
                <a:path w="7312" h="144" extrusionOk="0">
                  <a:moveTo>
                    <a:pt x="72" y="1"/>
                  </a:moveTo>
                  <a:cubicBezTo>
                    <a:pt x="37" y="1"/>
                    <a:pt x="1" y="36"/>
                    <a:pt x="1" y="72"/>
                  </a:cubicBezTo>
                  <a:cubicBezTo>
                    <a:pt x="1" y="120"/>
                    <a:pt x="37" y="144"/>
                    <a:pt x="72" y="144"/>
                  </a:cubicBezTo>
                  <a:lnTo>
                    <a:pt x="7240" y="144"/>
                  </a:lnTo>
                  <a:cubicBezTo>
                    <a:pt x="7276" y="144"/>
                    <a:pt x="7311" y="120"/>
                    <a:pt x="7311" y="72"/>
                  </a:cubicBezTo>
                  <a:cubicBezTo>
                    <a:pt x="7311" y="36"/>
                    <a:pt x="7276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4506150" y="2337875"/>
              <a:ext cx="309300" cy="3600"/>
            </a:xfrm>
            <a:custGeom>
              <a:avLst/>
              <a:gdLst/>
              <a:ahLst/>
              <a:cxnLst/>
              <a:rect l="l" t="t" r="r" b="b"/>
              <a:pathLst>
                <a:path w="12372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07"/>
                    <a:pt x="25" y="143"/>
                    <a:pt x="72" y="143"/>
                  </a:cubicBezTo>
                  <a:lnTo>
                    <a:pt x="12300" y="143"/>
                  </a:lnTo>
                  <a:cubicBezTo>
                    <a:pt x="12336" y="143"/>
                    <a:pt x="12371" y="107"/>
                    <a:pt x="12371" y="72"/>
                  </a:cubicBezTo>
                  <a:cubicBezTo>
                    <a:pt x="12371" y="24"/>
                    <a:pt x="12336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4675525" y="2380425"/>
              <a:ext cx="146775" cy="3900"/>
            </a:xfrm>
            <a:custGeom>
              <a:avLst/>
              <a:gdLst/>
              <a:ahLst/>
              <a:cxnLst/>
              <a:rect l="l" t="t" r="r" b="b"/>
              <a:pathLst>
                <a:path w="5871" h="156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72" y="156"/>
                  </a:cubicBezTo>
                  <a:lnTo>
                    <a:pt x="5787" y="156"/>
                  </a:lnTo>
                  <a:cubicBezTo>
                    <a:pt x="5834" y="156"/>
                    <a:pt x="5870" y="120"/>
                    <a:pt x="5870" y="84"/>
                  </a:cubicBezTo>
                  <a:cubicBezTo>
                    <a:pt x="5870" y="37"/>
                    <a:pt x="5834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4512700" y="2380425"/>
              <a:ext cx="116700" cy="3900"/>
            </a:xfrm>
            <a:custGeom>
              <a:avLst/>
              <a:gdLst/>
              <a:ahLst/>
              <a:cxnLst/>
              <a:rect l="l" t="t" r="r" b="b"/>
              <a:pathLst>
                <a:path w="4668" h="156" extrusionOk="0">
                  <a:moveTo>
                    <a:pt x="72" y="1"/>
                  </a:moveTo>
                  <a:cubicBezTo>
                    <a:pt x="36" y="1"/>
                    <a:pt x="1" y="37"/>
                    <a:pt x="1" y="84"/>
                  </a:cubicBezTo>
                  <a:cubicBezTo>
                    <a:pt x="1" y="120"/>
                    <a:pt x="36" y="156"/>
                    <a:pt x="72" y="156"/>
                  </a:cubicBezTo>
                  <a:lnTo>
                    <a:pt x="4596" y="156"/>
                  </a:lnTo>
                  <a:cubicBezTo>
                    <a:pt x="4644" y="156"/>
                    <a:pt x="4668" y="120"/>
                    <a:pt x="4668" y="84"/>
                  </a:cubicBezTo>
                  <a:cubicBezTo>
                    <a:pt x="4668" y="37"/>
                    <a:pt x="4644" y="1"/>
                    <a:pt x="4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4519550" y="2423300"/>
              <a:ext cx="309300" cy="3900"/>
            </a:xfrm>
            <a:custGeom>
              <a:avLst/>
              <a:gdLst/>
              <a:ahLst/>
              <a:cxnLst/>
              <a:rect l="l" t="t" r="r" b="b"/>
              <a:pathLst>
                <a:path w="12372" h="156" extrusionOk="0">
                  <a:moveTo>
                    <a:pt x="72" y="0"/>
                  </a:moveTo>
                  <a:cubicBezTo>
                    <a:pt x="24" y="0"/>
                    <a:pt x="1" y="36"/>
                    <a:pt x="1" y="72"/>
                  </a:cubicBezTo>
                  <a:cubicBezTo>
                    <a:pt x="1" y="119"/>
                    <a:pt x="24" y="155"/>
                    <a:pt x="72" y="155"/>
                  </a:cubicBezTo>
                  <a:lnTo>
                    <a:pt x="12300" y="155"/>
                  </a:lnTo>
                  <a:cubicBezTo>
                    <a:pt x="12335" y="155"/>
                    <a:pt x="12371" y="119"/>
                    <a:pt x="12371" y="72"/>
                  </a:cubicBezTo>
                  <a:cubicBezTo>
                    <a:pt x="12371" y="36"/>
                    <a:pt x="12335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4119500" y="2230475"/>
              <a:ext cx="309300" cy="288625"/>
            </a:xfrm>
            <a:custGeom>
              <a:avLst/>
              <a:gdLst/>
              <a:ahLst/>
              <a:cxnLst/>
              <a:rect l="l" t="t" r="r" b="b"/>
              <a:pathLst>
                <a:path w="12372" h="11545" extrusionOk="0">
                  <a:moveTo>
                    <a:pt x="6180" y="1"/>
                  </a:moveTo>
                  <a:cubicBezTo>
                    <a:pt x="3380" y="1"/>
                    <a:pt x="930" y="2037"/>
                    <a:pt x="489" y="4892"/>
                  </a:cubicBezTo>
                  <a:cubicBezTo>
                    <a:pt x="1" y="8035"/>
                    <a:pt x="2156" y="10988"/>
                    <a:pt x="5299" y="11476"/>
                  </a:cubicBezTo>
                  <a:cubicBezTo>
                    <a:pt x="5598" y="11522"/>
                    <a:pt x="5895" y="11545"/>
                    <a:pt x="6189" y="11545"/>
                  </a:cubicBezTo>
                  <a:cubicBezTo>
                    <a:pt x="8982" y="11545"/>
                    <a:pt x="11441" y="9509"/>
                    <a:pt x="11883" y="6654"/>
                  </a:cubicBezTo>
                  <a:cubicBezTo>
                    <a:pt x="12371" y="3510"/>
                    <a:pt x="10216" y="558"/>
                    <a:pt x="7073" y="70"/>
                  </a:cubicBezTo>
                  <a:cubicBezTo>
                    <a:pt x="6773" y="23"/>
                    <a:pt x="6474" y="1"/>
                    <a:pt x="6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4128125" y="2228625"/>
              <a:ext cx="292325" cy="292025"/>
            </a:xfrm>
            <a:custGeom>
              <a:avLst/>
              <a:gdLst/>
              <a:ahLst/>
              <a:cxnLst/>
              <a:rect l="l" t="t" r="r" b="b"/>
              <a:pathLst>
                <a:path w="11693" h="11681" extrusionOk="0">
                  <a:moveTo>
                    <a:pt x="5847" y="144"/>
                  </a:moveTo>
                  <a:cubicBezTo>
                    <a:pt x="8990" y="144"/>
                    <a:pt x="11538" y="2703"/>
                    <a:pt x="11538" y="5835"/>
                  </a:cubicBezTo>
                  <a:cubicBezTo>
                    <a:pt x="11538" y="8978"/>
                    <a:pt x="8990" y="11538"/>
                    <a:pt x="5847" y="11538"/>
                  </a:cubicBezTo>
                  <a:cubicBezTo>
                    <a:pt x="2704" y="11538"/>
                    <a:pt x="156" y="8978"/>
                    <a:pt x="156" y="5835"/>
                  </a:cubicBezTo>
                  <a:cubicBezTo>
                    <a:pt x="156" y="2703"/>
                    <a:pt x="2704" y="144"/>
                    <a:pt x="5847" y="144"/>
                  </a:cubicBezTo>
                  <a:close/>
                  <a:moveTo>
                    <a:pt x="5847" y="1"/>
                  </a:moveTo>
                  <a:cubicBezTo>
                    <a:pt x="2620" y="1"/>
                    <a:pt x="1" y="2620"/>
                    <a:pt x="1" y="5847"/>
                  </a:cubicBezTo>
                  <a:cubicBezTo>
                    <a:pt x="1" y="9061"/>
                    <a:pt x="2620" y="11681"/>
                    <a:pt x="5847" y="11681"/>
                  </a:cubicBezTo>
                  <a:cubicBezTo>
                    <a:pt x="9073" y="11681"/>
                    <a:pt x="11693" y="9061"/>
                    <a:pt x="11693" y="5847"/>
                  </a:cubicBezTo>
                  <a:cubicBezTo>
                    <a:pt x="11693" y="2620"/>
                    <a:pt x="9073" y="1"/>
                    <a:pt x="5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4173975" y="2268225"/>
              <a:ext cx="248275" cy="176825"/>
            </a:xfrm>
            <a:custGeom>
              <a:avLst/>
              <a:gdLst/>
              <a:ahLst/>
              <a:cxnLst/>
              <a:rect l="l" t="t" r="r" b="b"/>
              <a:pathLst>
                <a:path w="9931" h="7073" extrusionOk="0">
                  <a:moveTo>
                    <a:pt x="8882" y="0"/>
                  </a:moveTo>
                  <a:lnTo>
                    <a:pt x="3906" y="4977"/>
                  </a:lnTo>
                  <a:lnTo>
                    <a:pt x="1048" y="2119"/>
                  </a:lnTo>
                  <a:lnTo>
                    <a:pt x="0" y="3167"/>
                  </a:lnTo>
                  <a:lnTo>
                    <a:pt x="3906" y="7072"/>
                  </a:lnTo>
                  <a:lnTo>
                    <a:pt x="9930" y="1048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4172175" y="2266350"/>
              <a:ext cx="252150" cy="180475"/>
            </a:xfrm>
            <a:custGeom>
              <a:avLst/>
              <a:gdLst/>
              <a:ahLst/>
              <a:cxnLst/>
              <a:rect l="l" t="t" r="r" b="b"/>
              <a:pathLst>
                <a:path w="10086" h="7219" extrusionOk="0">
                  <a:moveTo>
                    <a:pt x="8954" y="182"/>
                  </a:moveTo>
                  <a:lnTo>
                    <a:pt x="9895" y="1123"/>
                  </a:lnTo>
                  <a:lnTo>
                    <a:pt x="3978" y="7040"/>
                  </a:lnTo>
                  <a:lnTo>
                    <a:pt x="180" y="3242"/>
                  </a:lnTo>
                  <a:lnTo>
                    <a:pt x="1120" y="2302"/>
                  </a:lnTo>
                  <a:lnTo>
                    <a:pt x="3930" y="5111"/>
                  </a:lnTo>
                  <a:cubicBezTo>
                    <a:pt x="3942" y="5123"/>
                    <a:pt x="3960" y="5129"/>
                    <a:pt x="3979" y="5129"/>
                  </a:cubicBezTo>
                  <a:cubicBezTo>
                    <a:pt x="3998" y="5129"/>
                    <a:pt x="4019" y="5123"/>
                    <a:pt x="4037" y="5111"/>
                  </a:cubicBezTo>
                  <a:lnTo>
                    <a:pt x="8954" y="182"/>
                  </a:lnTo>
                  <a:close/>
                  <a:moveTo>
                    <a:pt x="8960" y="1"/>
                  </a:moveTo>
                  <a:cubicBezTo>
                    <a:pt x="8943" y="1"/>
                    <a:pt x="8925" y="10"/>
                    <a:pt x="8907" y="28"/>
                  </a:cubicBezTo>
                  <a:lnTo>
                    <a:pt x="3978" y="4957"/>
                  </a:lnTo>
                  <a:lnTo>
                    <a:pt x="1168" y="2147"/>
                  </a:lnTo>
                  <a:cubicBezTo>
                    <a:pt x="1156" y="2129"/>
                    <a:pt x="1138" y="2120"/>
                    <a:pt x="1119" y="2120"/>
                  </a:cubicBezTo>
                  <a:cubicBezTo>
                    <a:pt x="1099" y="2120"/>
                    <a:pt x="1078" y="2129"/>
                    <a:pt x="1061" y="2147"/>
                  </a:cubicBezTo>
                  <a:lnTo>
                    <a:pt x="25" y="3183"/>
                  </a:lnTo>
                  <a:cubicBezTo>
                    <a:pt x="1" y="3206"/>
                    <a:pt x="1" y="3218"/>
                    <a:pt x="1" y="3242"/>
                  </a:cubicBezTo>
                  <a:cubicBezTo>
                    <a:pt x="1" y="3254"/>
                    <a:pt x="13" y="3278"/>
                    <a:pt x="25" y="3290"/>
                  </a:cubicBezTo>
                  <a:lnTo>
                    <a:pt x="3930" y="7195"/>
                  </a:lnTo>
                  <a:cubicBezTo>
                    <a:pt x="3942" y="7219"/>
                    <a:pt x="3966" y="7219"/>
                    <a:pt x="3978" y="7219"/>
                  </a:cubicBezTo>
                  <a:cubicBezTo>
                    <a:pt x="4001" y="7219"/>
                    <a:pt x="4013" y="7219"/>
                    <a:pt x="4037" y="7195"/>
                  </a:cubicBezTo>
                  <a:lnTo>
                    <a:pt x="10062" y="1171"/>
                  </a:lnTo>
                  <a:cubicBezTo>
                    <a:pt x="10074" y="1159"/>
                    <a:pt x="10086" y="1135"/>
                    <a:pt x="10086" y="1123"/>
                  </a:cubicBezTo>
                  <a:cubicBezTo>
                    <a:pt x="10086" y="1099"/>
                    <a:pt x="10074" y="1087"/>
                    <a:pt x="10062" y="1063"/>
                  </a:cubicBezTo>
                  <a:lnTo>
                    <a:pt x="9014" y="28"/>
                  </a:lnTo>
                  <a:cubicBezTo>
                    <a:pt x="8996" y="10"/>
                    <a:pt x="8978" y="1"/>
                    <a:pt x="8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4931800" y="2083075"/>
              <a:ext cx="203625" cy="330400"/>
            </a:xfrm>
            <a:custGeom>
              <a:avLst/>
              <a:gdLst/>
              <a:ahLst/>
              <a:cxnLst/>
              <a:rect l="l" t="t" r="r" b="b"/>
              <a:pathLst>
                <a:path w="8145" h="13216" extrusionOk="0">
                  <a:moveTo>
                    <a:pt x="1" y="0"/>
                  </a:moveTo>
                  <a:lnTo>
                    <a:pt x="1" y="12704"/>
                  </a:lnTo>
                  <a:cubicBezTo>
                    <a:pt x="1" y="13007"/>
                    <a:pt x="246" y="13216"/>
                    <a:pt x="512" y="13216"/>
                  </a:cubicBezTo>
                  <a:cubicBezTo>
                    <a:pt x="613" y="13216"/>
                    <a:pt x="716" y="13186"/>
                    <a:pt x="810" y="13121"/>
                  </a:cubicBezTo>
                  <a:lnTo>
                    <a:pt x="3489" y="11240"/>
                  </a:lnTo>
                  <a:cubicBezTo>
                    <a:pt x="3668" y="11115"/>
                    <a:pt x="3873" y="11052"/>
                    <a:pt x="4077" y="11052"/>
                  </a:cubicBezTo>
                  <a:cubicBezTo>
                    <a:pt x="4281" y="11052"/>
                    <a:pt x="4483" y="11115"/>
                    <a:pt x="4656" y="11240"/>
                  </a:cubicBezTo>
                  <a:lnTo>
                    <a:pt x="7347" y="13121"/>
                  </a:lnTo>
                  <a:cubicBezTo>
                    <a:pt x="7438" y="13186"/>
                    <a:pt x="7539" y="13216"/>
                    <a:pt x="7637" y="13216"/>
                  </a:cubicBezTo>
                  <a:cubicBezTo>
                    <a:pt x="7899" y="13216"/>
                    <a:pt x="8145" y="13007"/>
                    <a:pt x="8145" y="12704"/>
                  </a:cubicBezTo>
                  <a:lnTo>
                    <a:pt x="8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4930025" y="2081000"/>
              <a:ext cx="207475" cy="334350"/>
            </a:xfrm>
            <a:custGeom>
              <a:avLst/>
              <a:gdLst/>
              <a:ahLst/>
              <a:cxnLst/>
              <a:rect l="l" t="t" r="r" b="b"/>
              <a:pathLst>
                <a:path w="8299" h="13374" extrusionOk="0">
                  <a:moveTo>
                    <a:pt x="8144" y="155"/>
                  </a:moveTo>
                  <a:lnTo>
                    <a:pt x="8144" y="12787"/>
                  </a:lnTo>
                  <a:cubicBezTo>
                    <a:pt x="8144" y="12954"/>
                    <a:pt x="8061" y="13097"/>
                    <a:pt x="7906" y="13180"/>
                  </a:cubicBezTo>
                  <a:cubicBezTo>
                    <a:pt x="7845" y="13211"/>
                    <a:pt x="7779" y="13226"/>
                    <a:pt x="7714" y="13226"/>
                  </a:cubicBezTo>
                  <a:cubicBezTo>
                    <a:pt x="7627" y="13226"/>
                    <a:pt x="7540" y="13199"/>
                    <a:pt x="7465" y="13145"/>
                  </a:cubicBezTo>
                  <a:lnTo>
                    <a:pt x="4775" y="11263"/>
                  </a:lnTo>
                  <a:cubicBezTo>
                    <a:pt x="4584" y="11132"/>
                    <a:pt x="4370" y="11061"/>
                    <a:pt x="4144" y="11061"/>
                  </a:cubicBezTo>
                  <a:cubicBezTo>
                    <a:pt x="3929" y="11061"/>
                    <a:pt x="3703" y="11132"/>
                    <a:pt x="3513" y="11263"/>
                  </a:cubicBezTo>
                  <a:lnTo>
                    <a:pt x="834" y="13145"/>
                  </a:lnTo>
                  <a:cubicBezTo>
                    <a:pt x="759" y="13199"/>
                    <a:pt x="672" y="13226"/>
                    <a:pt x="583" y="13226"/>
                  </a:cubicBezTo>
                  <a:cubicBezTo>
                    <a:pt x="516" y="13226"/>
                    <a:pt x="448" y="13211"/>
                    <a:pt x="381" y="13180"/>
                  </a:cubicBezTo>
                  <a:cubicBezTo>
                    <a:pt x="238" y="13097"/>
                    <a:pt x="155" y="12954"/>
                    <a:pt x="155" y="12787"/>
                  </a:cubicBezTo>
                  <a:lnTo>
                    <a:pt x="155" y="155"/>
                  </a:lnTo>
                  <a:close/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lnTo>
                    <a:pt x="0" y="12787"/>
                  </a:lnTo>
                  <a:cubicBezTo>
                    <a:pt x="0" y="13014"/>
                    <a:pt x="119" y="13204"/>
                    <a:pt x="310" y="13311"/>
                  </a:cubicBezTo>
                  <a:cubicBezTo>
                    <a:pt x="398" y="13353"/>
                    <a:pt x="490" y="13374"/>
                    <a:pt x="581" y="13374"/>
                  </a:cubicBezTo>
                  <a:cubicBezTo>
                    <a:pt x="700" y="13374"/>
                    <a:pt x="816" y="13338"/>
                    <a:pt x="917" y="13264"/>
                  </a:cubicBezTo>
                  <a:lnTo>
                    <a:pt x="3608" y="11382"/>
                  </a:lnTo>
                  <a:cubicBezTo>
                    <a:pt x="3769" y="11269"/>
                    <a:pt x="3959" y="11213"/>
                    <a:pt x="4150" y="11213"/>
                  </a:cubicBezTo>
                  <a:cubicBezTo>
                    <a:pt x="4340" y="11213"/>
                    <a:pt x="4531" y="11269"/>
                    <a:pt x="4691" y="11382"/>
                  </a:cubicBezTo>
                  <a:lnTo>
                    <a:pt x="7370" y="13264"/>
                  </a:lnTo>
                  <a:cubicBezTo>
                    <a:pt x="7477" y="13335"/>
                    <a:pt x="7596" y="13371"/>
                    <a:pt x="7704" y="13371"/>
                  </a:cubicBezTo>
                  <a:cubicBezTo>
                    <a:pt x="7799" y="13371"/>
                    <a:pt x="7894" y="13347"/>
                    <a:pt x="7977" y="13311"/>
                  </a:cubicBezTo>
                  <a:cubicBezTo>
                    <a:pt x="8180" y="13204"/>
                    <a:pt x="8299" y="13014"/>
                    <a:pt x="8299" y="12787"/>
                  </a:cubicBezTo>
                  <a:lnTo>
                    <a:pt x="8299" y="83"/>
                  </a:lnTo>
                  <a:cubicBezTo>
                    <a:pt x="8299" y="36"/>
                    <a:pt x="8263" y="0"/>
                    <a:pt x="8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5007100" y="2021450"/>
              <a:ext cx="53325" cy="308100"/>
            </a:xfrm>
            <a:custGeom>
              <a:avLst/>
              <a:gdLst/>
              <a:ahLst/>
              <a:cxnLst/>
              <a:rect l="l" t="t" r="r" b="b"/>
              <a:pathLst>
                <a:path w="2133" h="12324" extrusionOk="0">
                  <a:moveTo>
                    <a:pt x="1" y="1"/>
                  </a:moveTo>
                  <a:lnTo>
                    <a:pt x="1" y="11264"/>
                  </a:lnTo>
                  <a:cubicBezTo>
                    <a:pt x="1" y="11848"/>
                    <a:pt x="477" y="12324"/>
                    <a:pt x="1061" y="12324"/>
                  </a:cubicBezTo>
                  <a:cubicBezTo>
                    <a:pt x="1656" y="12324"/>
                    <a:pt x="2132" y="11848"/>
                    <a:pt x="2132" y="11264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rgbClr val="183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5005325" y="2019675"/>
              <a:ext cx="56875" cy="311975"/>
            </a:xfrm>
            <a:custGeom>
              <a:avLst/>
              <a:gdLst/>
              <a:ahLst/>
              <a:cxnLst/>
              <a:rect l="l" t="t" r="r" b="b"/>
              <a:pathLst>
                <a:path w="2275" h="12479" extrusionOk="0">
                  <a:moveTo>
                    <a:pt x="2120" y="143"/>
                  </a:moveTo>
                  <a:lnTo>
                    <a:pt x="2120" y="11335"/>
                  </a:lnTo>
                  <a:cubicBezTo>
                    <a:pt x="2120" y="11883"/>
                    <a:pt x="1679" y="12323"/>
                    <a:pt x="1132" y="12323"/>
                  </a:cubicBezTo>
                  <a:cubicBezTo>
                    <a:pt x="584" y="12323"/>
                    <a:pt x="143" y="11883"/>
                    <a:pt x="143" y="11335"/>
                  </a:cubicBezTo>
                  <a:lnTo>
                    <a:pt x="143" y="143"/>
                  </a:lnTo>
                  <a:close/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lnTo>
                    <a:pt x="1" y="11335"/>
                  </a:lnTo>
                  <a:cubicBezTo>
                    <a:pt x="1" y="11966"/>
                    <a:pt x="512" y="12478"/>
                    <a:pt x="1132" y="12478"/>
                  </a:cubicBezTo>
                  <a:cubicBezTo>
                    <a:pt x="1763" y="12478"/>
                    <a:pt x="2275" y="11966"/>
                    <a:pt x="2275" y="11335"/>
                  </a:cubicBezTo>
                  <a:lnTo>
                    <a:pt x="2275" y="72"/>
                  </a:lnTo>
                  <a:cubicBezTo>
                    <a:pt x="2275" y="24"/>
                    <a:pt x="2239" y="0"/>
                    <a:pt x="2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4827625" y="1858825"/>
              <a:ext cx="411975" cy="406000"/>
            </a:xfrm>
            <a:custGeom>
              <a:avLst/>
              <a:gdLst/>
              <a:ahLst/>
              <a:cxnLst/>
              <a:rect l="l" t="t" r="r" b="b"/>
              <a:pathLst>
                <a:path w="16479" h="16240" extrusionOk="0">
                  <a:moveTo>
                    <a:pt x="6874" y="0"/>
                  </a:moveTo>
                  <a:cubicBezTo>
                    <a:pt x="6853" y="0"/>
                    <a:pt x="6832" y="2"/>
                    <a:pt x="6811" y="5"/>
                  </a:cubicBezTo>
                  <a:cubicBezTo>
                    <a:pt x="6358" y="88"/>
                    <a:pt x="6108" y="946"/>
                    <a:pt x="5680" y="1100"/>
                  </a:cubicBezTo>
                  <a:cubicBezTo>
                    <a:pt x="5620" y="1122"/>
                    <a:pt x="5555" y="1131"/>
                    <a:pt x="5486" y="1131"/>
                  </a:cubicBezTo>
                  <a:cubicBezTo>
                    <a:pt x="5149" y="1131"/>
                    <a:pt x="4713" y="922"/>
                    <a:pt x="4377" y="922"/>
                  </a:cubicBezTo>
                  <a:cubicBezTo>
                    <a:pt x="4282" y="922"/>
                    <a:pt x="4195" y="938"/>
                    <a:pt x="4120" y="981"/>
                  </a:cubicBezTo>
                  <a:cubicBezTo>
                    <a:pt x="3727" y="1220"/>
                    <a:pt x="3787" y="2101"/>
                    <a:pt x="3441" y="2398"/>
                  </a:cubicBezTo>
                  <a:cubicBezTo>
                    <a:pt x="3084" y="2696"/>
                    <a:pt x="2227" y="2482"/>
                    <a:pt x="1929" y="2827"/>
                  </a:cubicBezTo>
                  <a:cubicBezTo>
                    <a:pt x="1644" y="3172"/>
                    <a:pt x="2001" y="3994"/>
                    <a:pt x="1763" y="4387"/>
                  </a:cubicBezTo>
                  <a:cubicBezTo>
                    <a:pt x="1536" y="4779"/>
                    <a:pt x="655" y="4875"/>
                    <a:pt x="501" y="5303"/>
                  </a:cubicBezTo>
                  <a:cubicBezTo>
                    <a:pt x="346" y="5732"/>
                    <a:pt x="965" y="6375"/>
                    <a:pt x="882" y="6827"/>
                  </a:cubicBezTo>
                  <a:cubicBezTo>
                    <a:pt x="798" y="7268"/>
                    <a:pt x="0" y="7661"/>
                    <a:pt x="0" y="8125"/>
                  </a:cubicBezTo>
                  <a:cubicBezTo>
                    <a:pt x="0" y="8589"/>
                    <a:pt x="810" y="8982"/>
                    <a:pt x="882" y="9423"/>
                  </a:cubicBezTo>
                  <a:cubicBezTo>
                    <a:pt x="965" y="9875"/>
                    <a:pt x="346" y="10518"/>
                    <a:pt x="501" y="10947"/>
                  </a:cubicBezTo>
                  <a:cubicBezTo>
                    <a:pt x="655" y="11376"/>
                    <a:pt x="1536" y="11471"/>
                    <a:pt x="1763" y="11864"/>
                  </a:cubicBezTo>
                  <a:cubicBezTo>
                    <a:pt x="2001" y="12257"/>
                    <a:pt x="1644" y="13066"/>
                    <a:pt x="1929" y="13423"/>
                  </a:cubicBezTo>
                  <a:cubicBezTo>
                    <a:pt x="2227" y="13769"/>
                    <a:pt x="3084" y="13554"/>
                    <a:pt x="3441" y="13852"/>
                  </a:cubicBezTo>
                  <a:cubicBezTo>
                    <a:pt x="3787" y="14138"/>
                    <a:pt x="3727" y="15031"/>
                    <a:pt x="4120" y="15257"/>
                  </a:cubicBezTo>
                  <a:cubicBezTo>
                    <a:pt x="4196" y="15301"/>
                    <a:pt x="4286" y="15318"/>
                    <a:pt x="4383" y="15318"/>
                  </a:cubicBezTo>
                  <a:cubicBezTo>
                    <a:pt x="4717" y="15318"/>
                    <a:pt x="5147" y="15119"/>
                    <a:pt x="5481" y="15119"/>
                  </a:cubicBezTo>
                  <a:cubicBezTo>
                    <a:pt x="5552" y="15119"/>
                    <a:pt x="5619" y="15128"/>
                    <a:pt x="5680" y="15150"/>
                  </a:cubicBezTo>
                  <a:cubicBezTo>
                    <a:pt x="6108" y="15305"/>
                    <a:pt x="6358" y="16150"/>
                    <a:pt x="6811" y="16233"/>
                  </a:cubicBezTo>
                  <a:cubicBezTo>
                    <a:pt x="6835" y="16238"/>
                    <a:pt x="6859" y="16240"/>
                    <a:pt x="6883" y="16240"/>
                  </a:cubicBezTo>
                  <a:cubicBezTo>
                    <a:pt x="7308" y="16240"/>
                    <a:pt x="7800" y="15590"/>
                    <a:pt x="8240" y="15590"/>
                  </a:cubicBezTo>
                  <a:cubicBezTo>
                    <a:pt x="8679" y="15590"/>
                    <a:pt x="9171" y="16240"/>
                    <a:pt x="9596" y="16240"/>
                  </a:cubicBezTo>
                  <a:cubicBezTo>
                    <a:pt x="9620" y="16240"/>
                    <a:pt x="9644" y="16238"/>
                    <a:pt x="9668" y="16233"/>
                  </a:cubicBezTo>
                  <a:cubicBezTo>
                    <a:pt x="10121" y="16162"/>
                    <a:pt x="10371" y="15305"/>
                    <a:pt x="10799" y="15150"/>
                  </a:cubicBezTo>
                  <a:cubicBezTo>
                    <a:pt x="10860" y="15128"/>
                    <a:pt x="10927" y="15119"/>
                    <a:pt x="10998" y="15119"/>
                  </a:cubicBezTo>
                  <a:cubicBezTo>
                    <a:pt x="11332" y="15119"/>
                    <a:pt x="11762" y="15318"/>
                    <a:pt x="12096" y="15318"/>
                  </a:cubicBezTo>
                  <a:cubicBezTo>
                    <a:pt x="12194" y="15318"/>
                    <a:pt x="12283" y="15301"/>
                    <a:pt x="12359" y="15257"/>
                  </a:cubicBezTo>
                  <a:cubicBezTo>
                    <a:pt x="12752" y="15031"/>
                    <a:pt x="12693" y="14138"/>
                    <a:pt x="13050" y="13852"/>
                  </a:cubicBezTo>
                  <a:cubicBezTo>
                    <a:pt x="13395" y="13554"/>
                    <a:pt x="14252" y="13769"/>
                    <a:pt x="14550" y="13423"/>
                  </a:cubicBezTo>
                  <a:cubicBezTo>
                    <a:pt x="14848" y="13066"/>
                    <a:pt x="14490" y="12257"/>
                    <a:pt x="14717" y="11864"/>
                  </a:cubicBezTo>
                  <a:cubicBezTo>
                    <a:pt x="14943" y="11471"/>
                    <a:pt x="15824" y="11376"/>
                    <a:pt x="15979" y="10935"/>
                  </a:cubicBezTo>
                  <a:cubicBezTo>
                    <a:pt x="16133" y="10518"/>
                    <a:pt x="15526" y="9875"/>
                    <a:pt x="15598" y="9423"/>
                  </a:cubicBezTo>
                  <a:cubicBezTo>
                    <a:pt x="15681" y="8982"/>
                    <a:pt x="16479" y="8589"/>
                    <a:pt x="16479" y="8125"/>
                  </a:cubicBezTo>
                  <a:cubicBezTo>
                    <a:pt x="16479" y="7661"/>
                    <a:pt x="15681" y="7268"/>
                    <a:pt x="15598" y="6827"/>
                  </a:cubicBezTo>
                  <a:cubicBezTo>
                    <a:pt x="15526" y="6363"/>
                    <a:pt x="16133" y="5732"/>
                    <a:pt x="15979" y="5303"/>
                  </a:cubicBezTo>
                  <a:cubicBezTo>
                    <a:pt x="15824" y="4875"/>
                    <a:pt x="14943" y="4779"/>
                    <a:pt x="14717" y="4387"/>
                  </a:cubicBezTo>
                  <a:cubicBezTo>
                    <a:pt x="14490" y="3982"/>
                    <a:pt x="14848" y="3172"/>
                    <a:pt x="14550" y="2827"/>
                  </a:cubicBezTo>
                  <a:cubicBezTo>
                    <a:pt x="14252" y="2482"/>
                    <a:pt x="13395" y="2696"/>
                    <a:pt x="13050" y="2398"/>
                  </a:cubicBezTo>
                  <a:cubicBezTo>
                    <a:pt x="12693" y="2101"/>
                    <a:pt x="12752" y="1220"/>
                    <a:pt x="12359" y="981"/>
                  </a:cubicBezTo>
                  <a:cubicBezTo>
                    <a:pt x="12286" y="942"/>
                    <a:pt x="12202" y="926"/>
                    <a:pt x="12109" y="926"/>
                  </a:cubicBezTo>
                  <a:cubicBezTo>
                    <a:pt x="11773" y="926"/>
                    <a:pt x="11336" y="1131"/>
                    <a:pt x="10998" y="1131"/>
                  </a:cubicBezTo>
                  <a:cubicBezTo>
                    <a:pt x="10927" y="1131"/>
                    <a:pt x="10860" y="1122"/>
                    <a:pt x="10799" y="1100"/>
                  </a:cubicBezTo>
                  <a:cubicBezTo>
                    <a:pt x="10371" y="946"/>
                    <a:pt x="10121" y="88"/>
                    <a:pt x="9668" y="5"/>
                  </a:cubicBezTo>
                  <a:cubicBezTo>
                    <a:pt x="9647" y="2"/>
                    <a:pt x="9626" y="0"/>
                    <a:pt x="9605" y="0"/>
                  </a:cubicBezTo>
                  <a:cubicBezTo>
                    <a:pt x="9178" y="0"/>
                    <a:pt x="8682" y="648"/>
                    <a:pt x="8240" y="648"/>
                  </a:cubicBezTo>
                  <a:cubicBezTo>
                    <a:pt x="7797" y="648"/>
                    <a:pt x="7301" y="0"/>
                    <a:pt x="6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4827625" y="1858825"/>
              <a:ext cx="411975" cy="406000"/>
            </a:xfrm>
            <a:custGeom>
              <a:avLst/>
              <a:gdLst/>
              <a:ahLst/>
              <a:cxnLst/>
              <a:rect l="l" t="t" r="r" b="b"/>
              <a:pathLst>
                <a:path w="16479" h="16240" extrusionOk="0">
                  <a:moveTo>
                    <a:pt x="6874" y="0"/>
                  </a:moveTo>
                  <a:cubicBezTo>
                    <a:pt x="6853" y="0"/>
                    <a:pt x="6832" y="2"/>
                    <a:pt x="6811" y="5"/>
                  </a:cubicBezTo>
                  <a:cubicBezTo>
                    <a:pt x="6358" y="88"/>
                    <a:pt x="6108" y="946"/>
                    <a:pt x="5680" y="1100"/>
                  </a:cubicBezTo>
                  <a:cubicBezTo>
                    <a:pt x="5620" y="1122"/>
                    <a:pt x="5555" y="1131"/>
                    <a:pt x="5486" y="1131"/>
                  </a:cubicBezTo>
                  <a:cubicBezTo>
                    <a:pt x="5149" y="1131"/>
                    <a:pt x="4713" y="922"/>
                    <a:pt x="4377" y="922"/>
                  </a:cubicBezTo>
                  <a:cubicBezTo>
                    <a:pt x="4282" y="922"/>
                    <a:pt x="4195" y="938"/>
                    <a:pt x="4120" y="981"/>
                  </a:cubicBezTo>
                  <a:cubicBezTo>
                    <a:pt x="3727" y="1220"/>
                    <a:pt x="3787" y="2101"/>
                    <a:pt x="3441" y="2398"/>
                  </a:cubicBezTo>
                  <a:cubicBezTo>
                    <a:pt x="3084" y="2696"/>
                    <a:pt x="2227" y="2482"/>
                    <a:pt x="1929" y="2827"/>
                  </a:cubicBezTo>
                  <a:cubicBezTo>
                    <a:pt x="1644" y="3172"/>
                    <a:pt x="2001" y="3994"/>
                    <a:pt x="1763" y="4387"/>
                  </a:cubicBezTo>
                  <a:cubicBezTo>
                    <a:pt x="1536" y="4779"/>
                    <a:pt x="655" y="4875"/>
                    <a:pt x="501" y="5303"/>
                  </a:cubicBezTo>
                  <a:cubicBezTo>
                    <a:pt x="346" y="5732"/>
                    <a:pt x="965" y="6375"/>
                    <a:pt x="882" y="6827"/>
                  </a:cubicBezTo>
                  <a:cubicBezTo>
                    <a:pt x="798" y="7268"/>
                    <a:pt x="0" y="7661"/>
                    <a:pt x="0" y="8125"/>
                  </a:cubicBezTo>
                  <a:cubicBezTo>
                    <a:pt x="0" y="8589"/>
                    <a:pt x="810" y="8982"/>
                    <a:pt x="882" y="9423"/>
                  </a:cubicBezTo>
                  <a:cubicBezTo>
                    <a:pt x="965" y="9875"/>
                    <a:pt x="346" y="10518"/>
                    <a:pt x="501" y="10947"/>
                  </a:cubicBezTo>
                  <a:cubicBezTo>
                    <a:pt x="655" y="11376"/>
                    <a:pt x="1536" y="11471"/>
                    <a:pt x="1763" y="11864"/>
                  </a:cubicBezTo>
                  <a:cubicBezTo>
                    <a:pt x="2001" y="12257"/>
                    <a:pt x="1644" y="13066"/>
                    <a:pt x="1929" y="13423"/>
                  </a:cubicBezTo>
                  <a:cubicBezTo>
                    <a:pt x="2227" y="13769"/>
                    <a:pt x="3084" y="13554"/>
                    <a:pt x="3441" y="13852"/>
                  </a:cubicBezTo>
                  <a:cubicBezTo>
                    <a:pt x="3787" y="14138"/>
                    <a:pt x="3727" y="15031"/>
                    <a:pt x="4120" y="15257"/>
                  </a:cubicBezTo>
                  <a:cubicBezTo>
                    <a:pt x="4196" y="15301"/>
                    <a:pt x="4286" y="15318"/>
                    <a:pt x="4383" y="15318"/>
                  </a:cubicBezTo>
                  <a:cubicBezTo>
                    <a:pt x="4717" y="15318"/>
                    <a:pt x="5147" y="15119"/>
                    <a:pt x="5481" y="15119"/>
                  </a:cubicBezTo>
                  <a:cubicBezTo>
                    <a:pt x="5552" y="15119"/>
                    <a:pt x="5619" y="15128"/>
                    <a:pt x="5680" y="15150"/>
                  </a:cubicBezTo>
                  <a:cubicBezTo>
                    <a:pt x="6108" y="15305"/>
                    <a:pt x="6358" y="16150"/>
                    <a:pt x="6811" y="16233"/>
                  </a:cubicBezTo>
                  <a:cubicBezTo>
                    <a:pt x="6835" y="16238"/>
                    <a:pt x="6859" y="16240"/>
                    <a:pt x="6883" y="16240"/>
                  </a:cubicBezTo>
                  <a:cubicBezTo>
                    <a:pt x="7308" y="16240"/>
                    <a:pt x="7800" y="15590"/>
                    <a:pt x="8240" y="15590"/>
                  </a:cubicBezTo>
                  <a:cubicBezTo>
                    <a:pt x="8679" y="15590"/>
                    <a:pt x="9171" y="16240"/>
                    <a:pt x="9596" y="16240"/>
                  </a:cubicBezTo>
                  <a:cubicBezTo>
                    <a:pt x="9620" y="16240"/>
                    <a:pt x="9644" y="16238"/>
                    <a:pt x="9668" y="16233"/>
                  </a:cubicBezTo>
                  <a:cubicBezTo>
                    <a:pt x="10121" y="16162"/>
                    <a:pt x="10371" y="15305"/>
                    <a:pt x="10799" y="15150"/>
                  </a:cubicBezTo>
                  <a:cubicBezTo>
                    <a:pt x="10860" y="15128"/>
                    <a:pt x="10927" y="15119"/>
                    <a:pt x="10998" y="15119"/>
                  </a:cubicBezTo>
                  <a:cubicBezTo>
                    <a:pt x="11332" y="15119"/>
                    <a:pt x="11762" y="15318"/>
                    <a:pt x="12096" y="15318"/>
                  </a:cubicBezTo>
                  <a:cubicBezTo>
                    <a:pt x="12194" y="15318"/>
                    <a:pt x="12283" y="15301"/>
                    <a:pt x="12359" y="15257"/>
                  </a:cubicBezTo>
                  <a:cubicBezTo>
                    <a:pt x="12752" y="15031"/>
                    <a:pt x="12693" y="14138"/>
                    <a:pt x="13050" y="13852"/>
                  </a:cubicBezTo>
                  <a:cubicBezTo>
                    <a:pt x="13395" y="13554"/>
                    <a:pt x="14252" y="13769"/>
                    <a:pt x="14550" y="13423"/>
                  </a:cubicBezTo>
                  <a:cubicBezTo>
                    <a:pt x="14848" y="13066"/>
                    <a:pt x="14490" y="12257"/>
                    <a:pt x="14717" y="11864"/>
                  </a:cubicBezTo>
                  <a:cubicBezTo>
                    <a:pt x="14943" y="11471"/>
                    <a:pt x="15824" y="11376"/>
                    <a:pt x="15979" y="10935"/>
                  </a:cubicBezTo>
                  <a:cubicBezTo>
                    <a:pt x="16133" y="10518"/>
                    <a:pt x="15526" y="9875"/>
                    <a:pt x="15598" y="9423"/>
                  </a:cubicBezTo>
                  <a:cubicBezTo>
                    <a:pt x="15681" y="8982"/>
                    <a:pt x="16479" y="8589"/>
                    <a:pt x="16479" y="8125"/>
                  </a:cubicBezTo>
                  <a:cubicBezTo>
                    <a:pt x="16479" y="7661"/>
                    <a:pt x="15681" y="7268"/>
                    <a:pt x="15598" y="6827"/>
                  </a:cubicBezTo>
                  <a:cubicBezTo>
                    <a:pt x="15526" y="6363"/>
                    <a:pt x="16133" y="5732"/>
                    <a:pt x="15979" y="5303"/>
                  </a:cubicBezTo>
                  <a:cubicBezTo>
                    <a:pt x="15824" y="4875"/>
                    <a:pt x="14943" y="4779"/>
                    <a:pt x="14717" y="4387"/>
                  </a:cubicBezTo>
                  <a:cubicBezTo>
                    <a:pt x="14490" y="3982"/>
                    <a:pt x="14848" y="3172"/>
                    <a:pt x="14550" y="2827"/>
                  </a:cubicBezTo>
                  <a:cubicBezTo>
                    <a:pt x="14252" y="2482"/>
                    <a:pt x="13395" y="2696"/>
                    <a:pt x="13050" y="2398"/>
                  </a:cubicBezTo>
                  <a:cubicBezTo>
                    <a:pt x="12693" y="2101"/>
                    <a:pt x="12752" y="1220"/>
                    <a:pt x="12359" y="981"/>
                  </a:cubicBezTo>
                  <a:cubicBezTo>
                    <a:pt x="12286" y="942"/>
                    <a:pt x="12202" y="926"/>
                    <a:pt x="12109" y="926"/>
                  </a:cubicBezTo>
                  <a:cubicBezTo>
                    <a:pt x="11773" y="926"/>
                    <a:pt x="11336" y="1131"/>
                    <a:pt x="10998" y="1131"/>
                  </a:cubicBezTo>
                  <a:cubicBezTo>
                    <a:pt x="10927" y="1131"/>
                    <a:pt x="10860" y="1122"/>
                    <a:pt x="10799" y="1100"/>
                  </a:cubicBezTo>
                  <a:cubicBezTo>
                    <a:pt x="10371" y="946"/>
                    <a:pt x="10121" y="88"/>
                    <a:pt x="9668" y="5"/>
                  </a:cubicBezTo>
                  <a:cubicBezTo>
                    <a:pt x="9647" y="2"/>
                    <a:pt x="9626" y="0"/>
                    <a:pt x="9605" y="0"/>
                  </a:cubicBezTo>
                  <a:cubicBezTo>
                    <a:pt x="9178" y="0"/>
                    <a:pt x="8682" y="648"/>
                    <a:pt x="8240" y="648"/>
                  </a:cubicBezTo>
                  <a:cubicBezTo>
                    <a:pt x="7797" y="648"/>
                    <a:pt x="7301" y="0"/>
                    <a:pt x="6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4825850" y="1856975"/>
              <a:ext cx="415550" cy="409775"/>
            </a:xfrm>
            <a:custGeom>
              <a:avLst/>
              <a:gdLst/>
              <a:ahLst/>
              <a:cxnLst/>
              <a:rect l="l" t="t" r="r" b="b"/>
              <a:pathLst>
                <a:path w="16622" h="16391" extrusionOk="0">
                  <a:moveTo>
                    <a:pt x="9670" y="158"/>
                  </a:moveTo>
                  <a:cubicBezTo>
                    <a:pt x="9690" y="158"/>
                    <a:pt x="9709" y="159"/>
                    <a:pt x="9727" y="162"/>
                  </a:cubicBezTo>
                  <a:cubicBezTo>
                    <a:pt x="9942" y="198"/>
                    <a:pt x="10120" y="448"/>
                    <a:pt x="10287" y="686"/>
                  </a:cubicBezTo>
                  <a:cubicBezTo>
                    <a:pt x="10454" y="924"/>
                    <a:pt x="10620" y="1163"/>
                    <a:pt x="10847" y="1246"/>
                  </a:cubicBezTo>
                  <a:cubicBezTo>
                    <a:pt x="10919" y="1273"/>
                    <a:pt x="10998" y="1283"/>
                    <a:pt x="11081" y="1283"/>
                  </a:cubicBezTo>
                  <a:cubicBezTo>
                    <a:pt x="11256" y="1283"/>
                    <a:pt x="11450" y="1235"/>
                    <a:pt x="11644" y="1186"/>
                  </a:cubicBezTo>
                  <a:cubicBezTo>
                    <a:pt x="11819" y="1133"/>
                    <a:pt x="12004" y="1085"/>
                    <a:pt x="12161" y="1085"/>
                  </a:cubicBezTo>
                  <a:cubicBezTo>
                    <a:pt x="12250" y="1085"/>
                    <a:pt x="12330" y="1100"/>
                    <a:pt x="12394" y="1139"/>
                  </a:cubicBezTo>
                  <a:cubicBezTo>
                    <a:pt x="12573" y="1234"/>
                    <a:pt x="12656" y="1532"/>
                    <a:pt x="12728" y="1817"/>
                  </a:cubicBezTo>
                  <a:cubicBezTo>
                    <a:pt x="12811" y="2091"/>
                    <a:pt x="12883" y="2377"/>
                    <a:pt x="13061" y="2532"/>
                  </a:cubicBezTo>
                  <a:cubicBezTo>
                    <a:pt x="13252" y="2687"/>
                    <a:pt x="13549" y="2710"/>
                    <a:pt x="13835" y="2746"/>
                  </a:cubicBezTo>
                  <a:cubicBezTo>
                    <a:pt x="14133" y="2770"/>
                    <a:pt x="14430" y="2794"/>
                    <a:pt x="14561" y="2960"/>
                  </a:cubicBezTo>
                  <a:cubicBezTo>
                    <a:pt x="14692" y="3115"/>
                    <a:pt x="14669" y="3413"/>
                    <a:pt x="14645" y="3710"/>
                  </a:cubicBezTo>
                  <a:cubicBezTo>
                    <a:pt x="14621" y="3996"/>
                    <a:pt x="14597" y="4294"/>
                    <a:pt x="14716" y="4496"/>
                  </a:cubicBezTo>
                  <a:cubicBezTo>
                    <a:pt x="14835" y="4711"/>
                    <a:pt x="15109" y="4830"/>
                    <a:pt x="15371" y="4961"/>
                  </a:cubicBezTo>
                  <a:cubicBezTo>
                    <a:pt x="15633" y="5080"/>
                    <a:pt x="15907" y="5211"/>
                    <a:pt x="15978" y="5413"/>
                  </a:cubicBezTo>
                  <a:cubicBezTo>
                    <a:pt x="16050" y="5604"/>
                    <a:pt x="15931" y="5877"/>
                    <a:pt x="15800" y="6139"/>
                  </a:cubicBezTo>
                  <a:cubicBezTo>
                    <a:pt x="15681" y="6401"/>
                    <a:pt x="15562" y="6675"/>
                    <a:pt x="15597" y="6913"/>
                  </a:cubicBezTo>
                  <a:cubicBezTo>
                    <a:pt x="15633" y="7151"/>
                    <a:pt x="15847" y="7354"/>
                    <a:pt x="16050" y="7556"/>
                  </a:cubicBezTo>
                  <a:cubicBezTo>
                    <a:pt x="16252" y="7771"/>
                    <a:pt x="16466" y="7985"/>
                    <a:pt x="16466" y="8199"/>
                  </a:cubicBezTo>
                  <a:cubicBezTo>
                    <a:pt x="16466" y="8413"/>
                    <a:pt x="16252" y="8640"/>
                    <a:pt x="16050" y="8842"/>
                  </a:cubicBezTo>
                  <a:cubicBezTo>
                    <a:pt x="15847" y="9044"/>
                    <a:pt x="15633" y="9259"/>
                    <a:pt x="15597" y="9485"/>
                  </a:cubicBezTo>
                  <a:cubicBezTo>
                    <a:pt x="15562" y="9723"/>
                    <a:pt x="15681" y="9997"/>
                    <a:pt x="15800" y="10259"/>
                  </a:cubicBezTo>
                  <a:cubicBezTo>
                    <a:pt x="15931" y="10521"/>
                    <a:pt x="16050" y="10795"/>
                    <a:pt x="15978" y="10997"/>
                  </a:cubicBezTo>
                  <a:cubicBezTo>
                    <a:pt x="15907" y="11188"/>
                    <a:pt x="15633" y="11319"/>
                    <a:pt x="15371" y="11450"/>
                  </a:cubicBezTo>
                  <a:cubicBezTo>
                    <a:pt x="15109" y="11569"/>
                    <a:pt x="14835" y="11700"/>
                    <a:pt x="14716" y="11902"/>
                  </a:cubicBezTo>
                  <a:cubicBezTo>
                    <a:pt x="14597" y="12104"/>
                    <a:pt x="14621" y="12402"/>
                    <a:pt x="14645" y="12700"/>
                  </a:cubicBezTo>
                  <a:cubicBezTo>
                    <a:pt x="14669" y="12985"/>
                    <a:pt x="14692" y="13283"/>
                    <a:pt x="14561" y="13450"/>
                  </a:cubicBezTo>
                  <a:cubicBezTo>
                    <a:pt x="14430" y="13605"/>
                    <a:pt x="14133" y="13628"/>
                    <a:pt x="13835" y="13664"/>
                  </a:cubicBezTo>
                  <a:cubicBezTo>
                    <a:pt x="13549" y="13688"/>
                    <a:pt x="13252" y="13712"/>
                    <a:pt x="13073" y="13867"/>
                  </a:cubicBezTo>
                  <a:cubicBezTo>
                    <a:pt x="12883" y="14021"/>
                    <a:pt x="12811" y="14307"/>
                    <a:pt x="12728" y="14581"/>
                  </a:cubicBezTo>
                  <a:cubicBezTo>
                    <a:pt x="12656" y="14867"/>
                    <a:pt x="12573" y="15164"/>
                    <a:pt x="12394" y="15271"/>
                  </a:cubicBezTo>
                  <a:cubicBezTo>
                    <a:pt x="12333" y="15304"/>
                    <a:pt x="12257" y="15317"/>
                    <a:pt x="12173" y="15317"/>
                  </a:cubicBezTo>
                  <a:cubicBezTo>
                    <a:pt x="12013" y="15317"/>
                    <a:pt x="11824" y="15271"/>
                    <a:pt x="11644" y="15224"/>
                  </a:cubicBezTo>
                  <a:cubicBezTo>
                    <a:pt x="11449" y="15167"/>
                    <a:pt x="11253" y="15115"/>
                    <a:pt x="11076" y="15115"/>
                  </a:cubicBezTo>
                  <a:cubicBezTo>
                    <a:pt x="10995" y="15115"/>
                    <a:pt x="10918" y="15126"/>
                    <a:pt x="10847" y="15152"/>
                  </a:cubicBezTo>
                  <a:cubicBezTo>
                    <a:pt x="10620" y="15236"/>
                    <a:pt x="10454" y="15474"/>
                    <a:pt x="10287" y="15712"/>
                  </a:cubicBezTo>
                  <a:cubicBezTo>
                    <a:pt x="10120" y="15950"/>
                    <a:pt x="9942" y="16200"/>
                    <a:pt x="9727" y="16236"/>
                  </a:cubicBezTo>
                  <a:cubicBezTo>
                    <a:pt x="9709" y="16239"/>
                    <a:pt x="9690" y="16241"/>
                    <a:pt x="9670" y="16241"/>
                  </a:cubicBezTo>
                  <a:cubicBezTo>
                    <a:pt x="9481" y="16241"/>
                    <a:pt x="9265" y="16089"/>
                    <a:pt x="9049" y="15938"/>
                  </a:cubicBezTo>
                  <a:cubicBezTo>
                    <a:pt x="8811" y="15771"/>
                    <a:pt x="8561" y="15593"/>
                    <a:pt x="8311" y="15593"/>
                  </a:cubicBezTo>
                  <a:cubicBezTo>
                    <a:pt x="8072" y="15593"/>
                    <a:pt x="7822" y="15771"/>
                    <a:pt x="7584" y="15938"/>
                  </a:cubicBezTo>
                  <a:cubicBezTo>
                    <a:pt x="7368" y="16089"/>
                    <a:pt x="7142" y="16241"/>
                    <a:pt x="6951" y="16241"/>
                  </a:cubicBezTo>
                  <a:cubicBezTo>
                    <a:pt x="6932" y="16241"/>
                    <a:pt x="6912" y="16239"/>
                    <a:pt x="6894" y="16236"/>
                  </a:cubicBezTo>
                  <a:cubicBezTo>
                    <a:pt x="6691" y="16200"/>
                    <a:pt x="6513" y="15950"/>
                    <a:pt x="6334" y="15712"/>
                  </a:cubicBezTo>
                  <a:cubicBezTo>
                    <a:pt x="6179" y="15474"/>
                    <a:pt x="6001" y="15236"/>
                    <a:pt x="5786" y="15152"/>
                  </a:cubicBezTo>
                  <a:cubicBezTo>
                    <a:pt x="5715" y="15129"/>
                    <a:pt x="5632" y="15117"/>
                    <a:pt x="5560" y="15117"/>
                  </a:cubicBezTo>
                  <a:cubicBezTo>
                    <a:pt x="5382" y="15117"/>
                    <a:pt x="5179" y="15164"/>
                    <a:pt x="4989" y="15224"/>
                  </a:cubicBezTo>
                  <a:cubicBezTo>
                    <a:pt x="4802" y="15271"/>
                    <a:pt x="4610" y="15317"/>
                    <a:pt x="4449" y="15317"/>
                  </a:cubicBezTo>
                  <a:cubicBezTo>
                    <a:pt x="4364" y="15317"/>
                    <a:pt x="4288" y="15304"/>
                    <a:pt x="4227" y="15271"/>
                  </a:cubicBezTo>
                  <a:cubicBezTo>
                    <a:pt x="4048" y="15164"/>
                    <a:pt x="3965" y="14867"/>
                    <a:pt x="3893" y="14581"/>
                  </a:cubicBezTo>
                  <a:cubicBezTo>
                    <a:pt x="3822" y="14307"/>
                    <a:pt x="3739" y="14021"/>
                    <a:pt x="3560" y="13867"/>
                  </a:cubicBezTo>
                  <a:cubicBezTo>
                    <a:pt x="3370" y="13712"/>
                    <a:pt x="3072" y="13688"/>
                    <a:pt x="2786" y="13664"/>
                  </a:cubicBezTo>
                  <a:cubicBezTo>
                    <a:pt x="2500" y="13628"/>
                    <a:pt x="2191" y="13605"/>
                    <a:pt x="2060" y="13450"/>
                  </a:cubicBezTo>
                  <a:cubicBezTo>
                    <a:pt x="1929" y="13283"/>
                    <a:pt x="1953" y="12985"/>
                    <a:pt x="1976" y="12700"/>
                  </a:cubicBezTo>
                  <a:cubicBezTo>
                    <a:pt x="2000" y="12402"/>
                    <a:pt x="2024" y="12104"/>
                    <a:pt x="1905" y="11902"/>
                  </a:cubicBezTo>
                  <a:cubicBezTo>
                    <a:pt x="1786" y="11700"/>
                    <a:pt x="1512" y="11569"/>
                    <a:pt x="1262" y="11450"/>
                  </a:cubicBezTo>
                  <a:cubicBezTo>
                    <a:pt x="988" y="11319"/>
                    <a:pt x="714" y="11188"/>
                    <a:pt x="643" y="10997"/>
                  </a:cubicBezTo>
                  <a:cubicBezTo>
                    <a:pt x="572" y="10795"/>
                    <a:pt x="703" y="10521"/>
                    <a:pt x="822" y="10259"/>
                  </a:cubicBezTo>
                  <a:cubicBezTo>
                    <a:pt x="941" y="9997"/>
                    <a:pt x="1072" y="9723"/>
                    <a:pt x="1024" y="9485"/>
                  </a:cubicBezTo>
                  <a:cubicBezTo>
                    <a:pt x="988" y="9259"/>
                    <a:pt x="774" y="9044"/>
                    <a:pt x="572" y="8842"/>
                  </a:cubicBezTo>
                  <a:cubicBezTo>
                    <a:pt x="369" y="8628"/>
                    <a:pt x="155" y="8413"/>
                    <a:pt x="155" y="8199"/>
                  </a:cubicBezTo>
                  <a:cubicBezTo>
                    <a:pt x="155" y="7985"/>
                    <a:pt x="369" y="7771"/>
                    <a:pt x="572" y="7556"/>
                  </a:cubicBezTo>
                  <a:cubicBezTo>
                    <a:pt x="774" y="7354"/>
                    <a:pt x="988" y="7139"/>
                    <a:pt x="1024" y="6913"/>
                  </a:cubicBezTo>
                  <a:cubicBezTo>
                    <a:pt x="1072" y="6675"/>
                    <a:pt x="941" y="6401"/>
                    <a:pt x="822" y="6139"/>
                  </a:cubicBezTo>
                  <a:cubicBezTo>
                    <a:pt x="703" y="5877"/>
                    <a:pt x="572" y="5604"/>
                    <a:pt x="643" y="5413"/>
                  </a:cubicBezTo>
                  <a:cubicBezTo>
                    <a:pt x="714" y="5211"/>
                    <a:pt x="988" y="5080"/>
                    <a:pt x="1262" y="4949"/>
                  </a:cubicBezTo>
                  <a:cubicBezTo>
                    <a:pt x="1512" y="4830"/>
                    <a:pt x="1786" y="4711"/>
                    <a:pt x="1905" y="4496"/>
                  </a:cubicBezTo>
                  <a:cubicBezTo>
                    <a:pt x="2024" y="4294"/>
                    <a:pt x="2000" y="3996"/>
                    <a:pt x="1976" y="3710"/>
                  </a:cubicBezTo>
                  <a:cubicBezTo>
                    <a:pt x="1953" y="3413"/>
                    <a:pt x="1929" y="3115"/>
                    <a:pt x="2060" y="2948"/>
                  </a:cubicBezTo>
                  <a:cubicBezTo>
                    <a:pt x="2191" y="2794"/>
                    <a:pt x="2500" y="2770"/>
                    <a:pt x="2786" y="2734"/>
                  </a:cubicBezTo>
                  <a:cubicBezTo>
                    <a:pt x="3072" y="2710"/>
                    <a:pt x="3370" y="2687"/>
                    <a:pt x="3560" y="2532"/>
                  </a:cubicBezTo>
                  <a:cubicBezTo>
                    <a:pt x="3739" y="2377"/>
                    <a:pt x="3822" y="2091"/>
                    <a:pt x="3893" y="1817"/>
                  </a:cubicBezTo>
                  <a:cubicBezTo>
                    <a:pt x="3965" y="1532"/>
                    <a:pt x="4048" y="1234"/>
                    <a:pt x="4227" y="1127"/>
                  </a:cubicBezTo>
                  <a:cubicBezTo>
                    <a:pt x="4288" y="1094"/>
                    <a:pt x="4364" y="1081"/>
                    <a:pt x="4449" y="1081"/>
                  </a:cubicBezTo>
                  <a:cubicBezTo>
                    <a:pt x="4610" y="1081"/>
                    <a:pt x="4802" y="1128"/>
                    <a:pt x="4989" y="1174"/>
                  </a:cubicBezTo>
                  <a:cubicBezTo>
                    <a:pt x="5176" y="1232"/>
                    <a:pt x="5369" y="1283"/>
                    <a:pt x="5549" y="1283"/>
                  </a:cubicBezTo>
                  <a:cubicBezTo>
                    <a:pt x="5632" y="1283"/>
                    <a:pt x="5711" y="1272"/>
                    <a:pt x="5786" y="1246"/>
                  </a:cubicBezTo>
                  <a:cubicBezTo>
                    <a:pt x="6001" y="1163"/>
                    <a:pt x="6167" y="924"/>
                    <a:pt x="6334" y="686"/>
                  </a:cubicBezTo>
                  <a:cubicBezTo>
                    <a:pt x="6513" y="448"/>
                    <a:pt x="6679" y="198"/>
                    <a:pt x="6894" y="162"/>
                  </a:cubicBezTo>
                  <a:cubicBezTo>
                    <a:pt x="6912" y="159"/>
                    <a:pt x="6932" y="158"/>
                    <a:pt x="6951" y="158"/>
                  </a:cubicBezTo>
                  <a:cubicBezTo>
                    <a:pt x="7142" y="158"/>
                    <a:pt x="7367" y="309"/>
                    <a:pt x="7572" y="460"/>
                  </a:cubicBezTo>
                  <a:cubicBezTo>
                    <a:pt x="7822" y="627"/>
                    <a:pt x="8061" y="805"/>
                    <a:pt x="8311" y="805"/>
                  </a:cubicBezTo>
                  <a:cubicBezTo>
                    <a:pt x="8561" y="805"/>
                    <a:pt x="8811" y="627"/>
                    <a:pt x="9049" y="460"/>
                  </a:cubicBezTo>
                  <a:cubicBezTo>
                    <a:pt x="9265" y="309"/>
                    <a:pt x="9481" y="158"/>
                    <a:pt x="9670" y="158"/>
                  </a:cubicBezTo>
                  <a:close/>
                  <a:moveTo>
                    <a:pt x="6954" y="0"/>
                  </a:moveTo>
                  <a:cubicBezTo>
                    <a:pt x="6926" y="0"/>
                    <a:pt x="6898" y="3"/>
                    <a:pt x="6870" y="8"/>
                  </a:cubicBezTo>
                  <a:cubicBezTo>
                    <a:pt x="6596" y="55"/>
                    <a:pt x="6406" y="329"/>
                    <a:pt x="6215" y="603"/>
                  </a:cubicBezTo>
                  <a:cubicBezTo>
                    <a:pt x="6060" y="817"/>
                    <a:pt x="5906" y="1032"/>
                    <a:pt x="5727" y="1103"/>
                  </a:cubicBezTo>
                  <a:cubicBezTo>
                    <a:pt x="5676" y="1120"/>
                    <a:pt x="5618" y="1127"/>
                    <a:pt x="5554" y="1127"/>
                  </a:cubicBezTo>
                  <a:cubicBezTo>
                    <a:pt x="5398" y="1127"/>
                    <a:pt x="5211" y="1083"/>
                    <a:pt x="5024" y="1032"/>
                  </a:cubicBezTo>
                  <a:cubicBezTo>
                    <a:pt x="4831" y="980"/>
                    <a:pt x="4634" y="928"/>
                    <a:pt x="4455" y="928"/>
                  </a:cubicBezTo>
                  <a:cubicBezTo>
                    <a:pt x="4346" y="928"/>
                    <a:pt x="4245" y="947"/>
                    <a:pt x="4155" y="996"/>
                  </a:cubicBezTo>
                  <a:cubicBezTo>
                    <a:pt x="3917" y="1139"/>
                    <a:pt x="3834" y="1460"/>
                    <a:pt x="3751" y="1770"/>
                  </a:cubicBezTo>
                  <a:cubicBezTo>
                    <a:pt x="3679" y="2020"/>
                    <a:pt x="3608" y="2294"/>
                    <a:pt x="3465" y="2413"/>
                  </a:cubicBezTo>
                  <a:cubicBezTo>
                    <a:pt x="3310" y="2532"/>
                    <a:pt x="3036" y="2567"/>
                    <a:pt x="2774" y="2591"/>
                  </a:cubicBezTo>
                  <a:cubicBezTo>
                    <a:pt x="2453" y="2615"/>
                    <a:pt x="2119" y="2639"/>
                    <a:pt x="1953" y="2853"/>
                  </a:cubicBezTo>
                  <a:cubicBezTo>
                    <a:pt x="1774" y="3056"/>
                    <a:pt x="1798" y="3389"/>
                    <a:pt x="1834" y="3710"/>
                  </a:cubicBezTo>
                  <a:cubicBezTo>
                    <a:pt x="1846" y="3984"/>
                    <a:pt x="1869" y="4258"/>
                    <a:pt x="1774" y="4425"/>
                  </a:cubicBezTo>
                  <a:cubicBezTo>
                    <a:pt x="1679" y="4592"/>
                    <a:pt x="1429" y="4699"/>
                    <a:pt x="1191" y="4818"/>
                  </a:cubicBezTo>
                  <a:cubicBezTo>
                    <a:pt x="905" y="4949"/>
                    <a:pt x="595" y="5092"/>
                    <a:pt x="500" y="5354"/>
                  </a:cubicBezTo>
                  <a:cubicBezTo>
                    <a:pt x="417" y="5604"/>
                    <a:pt x="548" y="5901"/>
                    <a:pt x="691" y="6199"/>
                  </a:cubicBezTo>
                  <a:cubicBezTo>
                    <a:pt x="798" y="6437"/>
                    <a:pt x="917" y="6687"/>
                    <a:pt x="881" y="6889"/>
                  </a:cubicBezTo>
                  <a:cubicBezTo>
                    <a:pt x="845" y="7068"/>
                    <a:pt x="655" y="7259"/>
                    <a:pt x="476" y="7449"/>
                  </a:cubicBezTo>
                  <a:cubicBezTo>
                    <a:pt x="238" y="7675"/>
                    <a:pt x="0" y="7913"/>
                    <a:pt x="0" y="8199"/>
                  </a:cubicBezTo>
                  <a:cubicBezTo>
                    <a:pt x="0" y="8473"/>
                    <a:pt x="238" y="8711"/>
                    <a:pt x="476" y="8949"/>
                  </a:cubicBezTo>
                  <a:cubicBezTo>
                    <a:pt x="655" y="9128"/>
                    <a:pt x="845" y="9318"/>
                    <a:pt x="881" y="9509"/>
                  </a:cubicBezTo>
                  <a:cubicBezTo>
                    <a:pt x="917" y="9699"/>
                    <a:pt x="798" y="9949"/>
                    <a:pt x="691" y="10199"/>
                  </a:cubicBezTo>
                  <a:cubicBezTo>
                    <a:pt x="548" y="10485"/>
                    <a:pt x="405" y="10783"/>
                    <a:pt x="500" y="11045"/>
                  </a:cubicBezTo>
                  <a:cubicBezTo>
                    <a:pt x="595" y="11295"/>
                    <a:pt x="905" y="11438"/>
                    <a:pt x="1191" y="11581"/>
                  </a:cubicBezTo>
                  <a:cubicBezTo>
                    <a:pt x="1429" y="11688"/>
                    <a:pt x="1679" y="11807"/>
                    <a:pt x="1774" y="11973"/>
                  </a:cubicBezTo>
                  <a:cubicBezTo>
                    <a:pt x="1869" y="12140"/>
                    <a:pt x="1846" y="12414"/>
                    <a:pt x="1834" y="12676"/>
                  </a:cubicBezTo>
                  <a:cubicBezTo>
                    <a:pt x="1798" y="12997"/>
                    <a:pt x="1774" y="13331"/>
                    <a:pt x="1953" y="13533"/>
                  </a:cubicBezTo>
                  <a:cubicBezTo>
                    <a:pt x="2119" y="13747"/>
                    <a:pt x="2453" y="13771"/>
                    <a:pt x="2774" y="13807"/>
                  </a:cubicBezTo>
                  <a:cubicBezTo>
                    <a:pt x="3036" y="13831"/>
                    <a:pt x="3310" y="13855"/>
                    <a:pt x="3465" y="13974"/>
                  </a:cubicBezTo>
                  <a:cubicBezTo>
                    <a:pt x="3608" y="14105"/>
                    <a:pt x="3679" y="14367"/>
                    <a:pt x="3751" y="14617"/>
                  </a:cubicBezTo>
                  <a:cubicBezTo>
                    <a:pt x="3834" y="14938"/>
                    <a:pt x="3917" y="15260"/>
                    <a:pt x="4155" y="15390"/>
                  </a:cubicBezTo>
                  <a:cubicBezTo>
                    <a:pt x="4246" y="15445"/>
                    <a:pt x="4348" y="15465"/>
                    <a:pt x="4457" y="15465"/>
                  </a:cubicBezTo>
                  <a:cubicBezTo>
                    <a:pt x="4635" y="15465"/>
                    <a:pt x="4832" y="15411"/>
                    <a:pt x="5024" y="15367"/>
                  </a:cubicBezTo>
                  <a:cubicBezTo>
                    <a:pt x="5201" y="15316"/>
                    <a:pt x="5390" y="15266"/>
                    <a:pt x="5548" y="15266"/>
                  </a:cubicBezTo>
                  <a:cubicBezTo>
                    <a:pt x="5614" y="15266"/>
                    <a:pt x="5675" y="15274"/>
                    <a:pt x="5727" y="15295"/>
                  </a:cubicBezTo>
                  <a:cubicBezTo>
                    <a:pt x="5906" y="15355"/>
                    <a:pt x="6060" y="15581"/>
                    <a:pt x="6215" y="15795"/>
                  </a:cubicBezTo>
                  <a:cubicBezTo>
                    <a:pt x="6406" y="16057"/>
                    <a:pt x="6596" y="16331"/>
                    <a:pt x="6870" y="16379"/>
                  </a:cubicBezTo>
                  <a:cubicBezTo>
                    <a:pt x="6894" y="16391"/>
                    <a:pt x="6929" y="16391"/>
                    <a:pt x="6953" y="16391"/>
                  </a:cubicBezTo>
                  <a:cubicBezTo>
                    <a:pt x="7191" y="16391"/>
                    <a:pt x="7430" y="16224"/>
                    <a:pt x="7668" y="16057"/>
                  </a:cubicBezTo>
                  <a:cubicBezTo>
                    <a:pt x="7882" y="15902"/>
                    <a:pt x="8120" y="15748"/>
                    <a:pt x="8311" y="15748"/>
                  </a:cubicBezTo>
                  <a:cubicBezTo>
                    <a:pt x="8513" y="15748"/>
                    <a:pt x="8739" y="15902"/>
                    <a:pt x="8965" y="16057"/>
                  </a:cubicBezTo>
                  <a:cubicBezTo>
                    <a:pt x="9200" y="16217"/>
                    <a:pt x="9434" y="16386"/>
                    <a:pt x="9668" y="16386"/>
                  </a:cubicBezTo>
                  <a:cubicBezTo>
                    <a:pt x="9696" y="16386"/>
                    <a:pt x="9724" y="16384"/>
                    <a:pt x="9751" y="16379"/>
                  </a:cubicBezTo>
                  <a:cubicBezTo>
                    <a:pt x="10025" y="16331"/>
                    <a:pt x="10228" y="16057"/>
                    <a:pt x="10406" y="15795"/>
                  </a:cubicBezTo>
                  <a:cubicBezTo>
                    <a:pt x="10561" y="15581"/>
                    <a:pt x="10716" y="15355"/>
                    <a:pt x="10894" y="15295"/>
                  </a:cubicBezTo>
                  <a:cubicBezTo>
                    <a:pt x="10950" y="15274"/>
                    <a:pt x="11012" y="15266"/>
                    <a:pt x="11078" y="15266"/>
                  </a:cubicBezTo>
                  <a:cubicBezTo>
                    <a:pt x="11238" y="15266"/>
                    <a:pt x="11423" y="15316"/>
                    <a:pt x="11609" y="15367"/>
                  </a:cubicBezTo>
                  <a:cubicBezTo>
                    <a:pt x="11801" y="15411"/>
                    <a:pt x="11998" y="15465"/>
                    <a:pt x="12173" y="15465"/>
                  </a:cubicBezTo>
                  <a:cubicBezTo>
                    <a:pt x="12281" y="15465"/>
                    <a:pt x="12380" y="15445"/>
                    <a:pt x="12466" y="15390"/>
                  </a:cubicBezTo>
                  <a:cubicBezTo>
                    <a:pt x="12704" y="15260"/>
                    <a:pt x="12787" y="14938"/>
                    <a:pt x="12883" y="14617"/>
                  </a:cubicBezTo>
                  <a:cubicBezTo>
                    <a:pt x="12942" y="14367"/>
                    <a:pt x="13014" y="14105"/>
                    <a:pt x="13168" y="13974"/>
                  </a:cubicBezTo>
                  <a:cubicBezTo>
                    <a:pt x="13311" y="13855"/>
                    <a:pt x="13585" y="13831"/>
                    <a:pt x="13847" y="13807"/>
                  </a:cubicBezTo>
                  <a:cubicBezTo>
                    <a:pt x="14168" y="13771"/>
                    <a:pt x="14502" y="13747"/>
                    <a:pt x="14680" y="13533"/>
                  </a:cubicBezTo>
                  <a:cubicBezTo>
                    <a:pt x="14859" y="13331"/>
                    <a:pt x="14823" y="12997"/>
                    <a:pt x="14800" y="12676"/>
                  </a:cubicBezTo>
                  <a:cubicBezTo>
                    <a:pt x="14776" y="12414"/>
                    <a:pt x="14752" y="12140"/>
                    <a:pt x="14847" y="11973"/>
                  </a:cubicBezTo>
                  <a:cubicBezTo>
                    <a:pt x="14942" y="11807"/>
                    <a:pt x="15192" y="11688"/>
                    <a:pt x="15431" y="11581"/>
                  </a:cubicBezTo>
                  <a:cubicBezTo>
                    <a:pt x="15728" y="11438"/>
                    <a:pt x="16026" y="11295"/>
                    <a:pt x="16121" y="11045"/>
                  </a:cubicBezTo>
                  <a:cubicBezTo>
                    <a:pt x="16216" y="10783"/>
                    <a:pt x="16073" y="10485"/>
                    <a:pt x="15943" y="10199"/>
                  </a:cubicBezTo>
                  <a:cubicBezTo>
                    <a:pt x="15823" y="9949"/>
                    <a:pt x="15716" y="9699"/>
                    <a:pt x="15752" y="9509"/>
                  </a:cubicBezTo>
                  <a:cubicBezTo>
                    <a:pt x="15776" y="9318"/>
                    <a:pt x="15966" y="9128"/>
                    <a:pt x="16157" y="8949"/>
                  </a:cubicBezTo>
                  <a:cubicBezTo>
                    <a:pt x="16383" y="8711"/>
                    <a:pt x="16621" y="8473"/>
                    <a:pt x="16621" y="8199"/>
                  </a:cubicBezTo>
                  <a:cubicBezTo>
                    <a:pt x="16621" y="7913"/>
                    <a:pt x="16383" y="7675"/>
                    <a:pt x="16157" y="7449"/>
                  </a:cubicBezTo>
                  <a:cubicBezTo>
                    <a:pt x="15966" y="7259"/>
                    <a:pt x="15776" y="7068"/>
                    <a:pt x="15752" y="6889"/>
                  </a:cubicBezTo>
                  <a:cubicBezTo>
                    <a:pt x="15716" y="6687"/>
                    <a:pt x="15823" y="6437"/>
                    <a:pt x="15943" y="6199"/>
                  </a:cubicBezTo>
                  <a:cubicBezTo>
                    <a:pt x="16073" y="5901"/>
                    <a:pt x="16216" y="5604"/>
                    <a:pt x="16121" y="5354"/>
                  </a:cubicBezTo>
                  <a:cubicBezTo>
                    <a:pt x="16026" y="5092"/>
                    <a:pt x="15728" y="4949"/>
                    <a:pt x="15431" y="4818"/>
                  </a:cubicBezTo>
                  <a:cubicBezTo>
                    <a:pt x="15192" y="4699"/>
                    <a:pt x="14942" y="4592"/>
                    <a:pt x="14847" y="4425"/>
                  </a:cubicBezTo>
                  <a:cubicBezTo>
                    <a:pt x="14752" y="4258"/>
                    <a:pt x="14776" y="3972"/>
                    <a:pt x="14800" y="3710"/>
                  </a:cubicBezTo>
                  <a:cubicBezTo>
                    <a:pt x="14823" y="3389"/>
                    <a:pt x="14859" y="3056"/>
                    <a:pt x="14680" y="2853"/>
                  </a:cubicBezTo>
                  <a:cubicBezTo>
                    <a:pt x="14502" y="2651"/>
                    <a:pt x="14168" y="2615"/>
                    <a:pt x="13847" y="2591"/>
                  </a:cubicBezTo>
                  <a:cubicBezTo>
                    <a:pt x="13585" y="2567"/>
                    <a:pt x="13311" y="2544"/>
                    <a:pt x="13168" y="2413"/>
                  </a:cubicBezTo>
                  <a:cubicBezTo>
                    <a:pt x="13014" y="2294"/>
                    <a:pt x="12942" y="2020"/>
                    <a:pt x="12883" y="1770"/>
                  </a:cubicBezTo>
                  <a:cubicBezTo>
                    <a:pt x="12787" y="1460"/>
                    <a:pt x="12704" y="1139"/>
                    <a:pt x="12466" y="996"/>
                  </a:cubicBezTo>
                  <a:cubicBezTo>
                    <a:pt x="12381" y="947"/>
                    <a:pt x="12282" y="928"/>
                    <a:pt x="12176" y="928"/>
                  </a:cubicBezTo>
                  <a:cubicBezTo>
                    <a:pt x="11999" y="928"/>
                    <a:pt x="11802" y="980"/>
                    <a:pt x="11609" y="1032"/>
                  </a:cubicBezTo>
                  <a:cubicBezTo>
                    <a:pt x="11422" y="1083"/>
                    <a:pt x="11235" y="1127"/>
                    <a:pt x="11074" y="1127"/>
                  </a:cubicBezTo>
                  <a:cubicBezTo>
                    <a:pt x="11010" y="1127"/>
                    <a:pt x="10949" y="1120"/>
                    <a:pt x="10894" y="1103"/>
                  </a:cubicBezTo>
                  <a:cubicBezTo>
                    <a:pt x="10716" y="1032"/>
                    <a:pt x="10561" y="817"/>
                    <a:pt x="10406" y="603"/>
                  </a:cubicBezTo>
                  <a:cubicBezTo>
                    <a:pt x="10228" y="329"/>
                    <a:pt x="10025" y="55"/>
                    <a:pt x="9751" y="8"/>
                  </a:cubicBezTo>
                  <a:cubicBezTo>
                    <a:pt x="9725" y="3"/>
                    <a:pt x="9698" y="0"/>
                    <a:pt x="9671" y="0"/>
                  </a:cubicBezTo>
                  <a:cubicBezTo>
                    <a:pt x="9443" y="0"/>
                    <a:pt x="9200" y="169"/>
                    <a:pt x="8965" y="329"/>
                  </a:cubicBezTo>
                  <a:cubicBezTo>
                    <a:pt x="8739" y="484"/>
                    <a:pt x="8513" y="651"/>
                    <a:pt x="8311" y="651"/>
                  </a:cubicBezTo>
                  <a:cubicBezTo>
                    <a:pt x="8120" y="651"/>
                    <a:pt x="7882" y="484"/>
                    <a:pt x="7668" y="329"/>
                  </a:cubicBezTo>
                  <a:cubicBezTo>
                    <a:pt x="7433" y="169"/>
                    <a:pt x="7190" y="0"/>
                    <a:pt x="6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5054150" y="1876800"/>
              <a:ext cx="12225" cy="68475"/>
            </a:xfrm>
            <a:custGeom>
              <a:avLst/>
              <a:gdLst/>
              <a:ahLst/>
              <a:cxnLst/>
              <a:rect l="l" t="t" r="r" b="b"/>
              <a:pathLst>
                <a:path w="489" h="2739" extrusionOk="0">
                  <a:moveTo>
                    <a:pt x="488" y="0"/>
                  </a:moveTo>
                  <a:lnTo>
                    <a:pt x="0" y="27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5052350" y="1874725"/>
              <a:ext cx="16100" cy="72350"/>
            </a:xfrm>
            <a:custGeom>
              <a:avLst/>
              <a:gdLst/>
              <a:ahLst/>
              <a:cxnLst/>
              <a:rect l="l" t="t" r="r" b="b"/>
              <a:pathLst>
                <a:path w="644" h="2894" extrusionOk="0">
                  <a:moveTo>
                    <a:pt x="572" y="0"/>
                  </a:moveTo>
                  <a:cubicBezTo>
                    <a:pt x="536" y="0"/>
                    <a:pt x="489" y="24"/>
                    <a:pt x="489" y="72"/>
                  </a:cubicBezTo>
                  <a:lnTo>
                    <a:pt x="1" y="2810"/>
                  </a:lnTo>
                  <a:cubicBezTo>
                    <a:pt x="1" y="2846"/>
                    <a:pt x="25" y="2881"/>
                    <a:pt x="60" y="2893"/>
                  </a:cubicBezTo>
                  <a:lnTo>
                    <a:pt x="72" y="2893"/>
                  </a:lnTo>
                  <a:cubicBezTo>
                    <a:pt x="108" y="2893"/>
                    <a:pt x="144" y="2870"/>
                    <a:pt x="155" y="2834"/>
                  </a:cubicBezTo>
                  <a:lnTo>
                    <a:pt x="632" y="95"/>
                  </a:lnTo>
                  <a:cubicBezTo>
                    <a:pt x="644" y="48"/>
                    <a:pt x="608" y="12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5001150" y="1876800"/>
              <a:ext cx="11950" cy="68475"/>
            </a:xfrm>
            <a:custGeom>
              <a:avLst/>
              <a:gdLst/>
              <a:ahLst/>
              <a:cxnLst/>
              <a:rect l="l" t="t" r="r" b="b"/>
              <a:pathLst>
                <a:path w="478" h="2739" extrusionOk="0">
                  <a:moveTo>
                    <a:pt x="1" y="0"/>
                  </a:moveTo>
                  <a:lnTo>
                    <a:pt x="477" y="27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4999075" y="1874925"/>
              <a:ext cx="16100" cy="72150"/>
            </a:xfrm>
            <a:custGeom>
              <a:avLst/>
              <a:gdLst/>
              <a:ahLst/>
              <a:cxnLst/>
              <a:rect l="l" t="t" r="r" b="b"/>
              <a:pathLst>
                <a:path w="644" h="2886" extrusionOk="0">
                  <a:moveTo>
                    <a:pt x="83" y="1"/>
                  </a:moveTo>
                  <a:cubicBezTo>
                    <a:pt x="76" y="1"/>
                    <a:pt x="68" y="2"/>
                    <a:pt x="60" y="4"/>
                  </a:cubicBezTo>
                  <a:cubicBezTo>
                    <a:pt x="24" y="4"/>
                    <a:pt x="0" y="40"/>
                    <a:pt x="0" y="87"/>
                  </a:cubicBezTo>
                  <a:lnTo>
                    <a:pt x="489" y="2826"/>
                  </a:lnTo>
                  <a:cubicBezTo>
                    <a:pt x="489" y="2862"/>
                    <a:pt x="524" y="2885"/>
                    <a:pt x="560" y="2885"/>
                  </a:cubicBezTo>
                  <a:lnTo>
                    <a:pt x="572" y="2885"/>
                  </a:lnTo>
                  <a:cubicBezTo>
                    <a:pt x="620" y="2873"/>
                    <a:pt x="643" y="2838"/>
                    <a:pt x="632" y="2802"/>
                  </a:cubicBezTo>
                  <a:lnTo>
                    <a:pt x="155" y="64"/>
                  </a:lnTo>
                  <a:cubicBezTo>
                    <a:pt x="145" y="24"/>
                    <a:pt x="11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4939550" y="1899125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1393" y="2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4937450" y="1897225"/>
              <a:ext cx="39025" cy="63825"/>
            </a:xfrm>
            <a:custGeom>
              <a:avLst/>
              <a:gdLst/>
              <a:ahLst/>
              <a:cxnLst/>
              <a:rect l="l" t="t" r="r" b="b"/>
              <a:pathLst>
                <a:path w="1561" h="2553" extrusionOk="0">
                  <a:moveTo>
                    <a:pt x="77" y="1"/>
                  </a:moveTo>
                  <a:cubicBezTo>
                    <a:pt x="67" y="1"/>
                    <a:pt x="57" y="2"/>
                    <a:pt x="49" y="5"/>
                  </a:cubicBezTo>
                  <a:cubicBezTo>
                    <a:pt x="13" y="29"/>
                    <a:pt x="1" y="76"/>
                    <a:pt x="25" y="112"/>
                  </a:cubicBezTo>
                  <a:lnTo>
                    <a:pt x="1418" y="2517"/>
                  </a:lnTo>
                  <a:cubicBezTo>
                    <a:pt x="1430" y="2541"/>
                    <a:pt x="1453" y="2553"/>
                    <a:pt x="1477" y="2553"/>
                  </a:cubicBezTo>
                  <a:cubicBezTo>
                    <a:pt x="1489" y="2553"/>
                    <a:pt x="1501" y="2553"/>
                    <a:pt x="1513" y="2541"/>
                  </a:cubicBezTo>
                  <a:cubicBezTo>
                    <a:pt x="1549" y="2529"/>
                    <a:pt x="1561" y="2481"/>
                    <a:pt x="1549" y="2446"/>
                  </a:cubicBezTo>
                  <a:lnTo>
                    <a:pt x="156" y="41"/>
                  </a:lnTo>
                  <a:cubicBezTo>
                    <a:pt x="138" y="14"/>
                    <a:pt x="107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889525" y="1941100"/>
              <a:ext cx="53325" cy="44675"/>
            </a:xfrm>
            <a:custGeom>
              <a:avLst/>
              <a:gdLst/>
              <a:ahLst/>
              <a:cxnLst/>
              <a:rect l="l" t="t" r="r" b="b"/>
              <a:pathLst>
                <a:path w="2133" h="1787" extrusionOk="0">
                  <a:moveTo>
                    <a:pt x="1" y="0"/>
                  </a:moveTo>
                  <a:lnTo>
                    <a:pt x="2132" y="17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4887450" y="1939200"/>
              <a:ext cx="57475" cy="48350"/>
            </a:xfrm>
            <a:custGeom>
              <a:avLst/>
              <a:gdLst/>
              <a:ahLst/>
              <a:cxnLst/>
              <a:rect l="l" t="t" r="r" b="b"/>
              <a:pathLst>
                <a:path w="2299" h="1934" extrusionOk="0">
                  <a:moveTo>
                    <a:pt x="89" y="0"/>
                  </a:moveTo>
                  <a:cubicBezTo>
                    <a:pt x="70" y="0"/>
                    <a:pt x="49" y="9"/>
                    <a:pt x="36" y="29"/>
                  </a:cubicBezTo>
                  <a:cubicBezTo>
                    <a:pt x="1" y="52"/>
                    <a:pt x="13" y="100"/>
                    <a:pt x="36" y="124"/>
                  </a:cubicBezTo>
                  <a:lnTo>
                    <a:pt x="2168" y="1922"/>
                  </a:lnTo>
                  <a:cubicBezTo>
                    <a:pt x="2179" y="1934"/>
                    <a:pt x="2203" y="1934"/>
                    <a:pt x="2215" y="1934"/>
                  </a:cubicBezTo>
                  <a:cubicBezTo>
                    <a:pt x="2239" y="1934"/>
                    <a:pt x="2263" y="1922"/>
                    <a:pt x="2275" y="1910"/>
                  </a:cubicBezTo>
                  <a:cubicBezTo>
                    <a:pt x="2299" y="1874"/>
                    <a:pt x="2299" y="1826"/>
                    <a:pt x="2263" y="1803"/>
                  </a:cubicBezTo>
                  <a:lnTo>
                    <a:pt x="132" y="17"/>
                  </a:lnTo>
                  <a:cubicBezTo>
                    <a:pt x="121" y="6"/>
                    <a:pt x="10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4856800" y="1997650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0" y="0"/>
                  </a:moveTo>
                  <a:lnTo>
                    <a:pt x="2620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4855000" y="1995750"/>
              <a:ext cx="69375" cy="27525"/>
            </a:xfrm>
            <a:custGeom>
              <a:avLst/>
              <a:gdLst/>
              <a:ahLst/>
              <a:cxnLst/>
              <a:rect l="l" t="t" r="r" b="b"/>
              <a:pathLst>
                <a:path w="2775" h="1101" extrusionOk="0">
                  <a:moveTo>
                    <a:pt x="76" y="1"/>
                  </a:moveTo>
                  <a:cubicBezTo>
                    <a:pt x="45" y="1"/>
                    <a:pt x="22" y="16"/>
                    <a:pt x="13" y="53"/>
                  </a:cubicBezTo>
                  <a:cubicBezTo>
                    <a:pt x="1" y="88"/>
                    <a:pt x="13" y="136"/>
                    <a:pt x="48" y="148"/>
                  </a:cubicBezTo>
                  <a:lnTo>
                    <a:pt x="2668" y="1100"/>
                  </a:lnTo>
                  <a:lnTo>
                    <a:pt x="2692" y="1100"/>
                  </a:lnTo>
                  <a:cubicBezTo>
                    <a:pt x="2727" y="1100"/>
                    <a:pt x="2751" y="1077"/>
                    <a:pt x="2763" y="1053"/>
                  </a:cubicBezTo>
                  <a:cubicBezTo>
                    <a:pt x="2775" y="1017"/>
                    <a:pt x="2763" y="969"/>
                    <a:pt x="2715" y="957"/>
                  </a:cubicBezTo>
                  <a:lnTo>
                    <a:pt x="108" y="5"/>
                  </a:lnTo>
                  <a:cubicBezTo>
                    <a:pt x="97" y="2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4845775" y="2061950"/>
              <a:ext cx="69375" cy="25"/>
            </a:xfrm>
            <a:custGeom>
              <a:avLst/>
              <a:gdLst/>
              <a:ahLst/>
              <a:cxnLst/>
              <a:rect l="l" t="t" r="r" b="b"/>
              <a:pathLst>
                <a:path w="2775" h="1" extrusionOk="0">
                  <a:moveTo>
                    <a:pt x="1" y="0"/>
                  </a:moveTo>
                  <a:lnTo>
                    <a:pt x="277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4843700" y="2060150"/>
              <a:ext cx="73550" cy="3600"/>
            </a:xfrm>
            <a:custGeom>
              <a:avLst/>
              <a:gdLst/>
              <a:ahLst/>
              <a:cxnLst/>
              <a:rect l="l" t="t" r="r" b="b"/>
              <a:pathLst>
                <a:path w="2942" h="144" extrusionOk="0">
                  <a:moveTo>
                    <a:pt x="84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84" y="144"/>
                  </a:cubicBezTo>
                  <a:lnTo>
                    <a:pt x="2858" y="144"/>
                  </a:lnTo>
                  <a:cubicBezTo>
                    <a:pt x="2906" y="144"/>
                    <a:pt x="2941" y="108"/>
                    <a:pt x="2941" y="72"/>
                  </a:cubicBezTo>
                  <a:cubicBezTo>
                    <a:pt x="2941" y="25"/>
                    <a:pt x="2906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4856800" y="2102425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0" y="953"/>
                  </a:moveTo>
                  <a:lnTo>
                    <a:pt x="26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4855000" y="2100550"/>
              <a:ext cx="69375" cy="27500"/>
            </a:xfrm>
            <a:custGeom>
              <a:avLst/>
              <a:gdLst/>
              <a:ahLst/>
              <a:cxnLst/>
              <a:rect l="l" t="t" r="r" b="b"/>
              <a:pathLst>
                <a:path w="2775" h="1100" extrusionOk="0">
                  <a:moveTo>
                    <a:pt x="2688" y="1"/>
                  </a:moveTo>
                  <a:cubicBezTo>
                    <a:pt x="2681" y="1"/>
                    <a:pt x="2674" y="2"/>
                    <a:pt x="2668" y="4"/>
                  </a:cubicBezTo>
                  <a:lnTo>
                    <a:pt x="48" y="956"/>
                  </a:lnTo>
                  <a:cubicBezTo>
                    <a:pt x="13" y="968"/>
                    <a:pt x="1" y="1016"/>
                    <a:pt x="13" y="1052"/>
                  </a:cubicBezTo>
                  <a:cubicBezTo>
                    <a:pt x="25" y="1087"/>
                    <a:pt x="48" y="1099"/>
                    <a:pt x="84" y="1099"/>
                  </a:cubicBezTo>
                  <a:lnTo>
                    <a:pt x="108" y="1099"/>
                  </a:lnTo>
                  <a:lnTo>
                    <a:pt x="2715" y="147"/>
                  </a:lnTo>
                  <a:cubicBezTo>
                    <a:pt x="2763" y="135"/>
                    <a:pt x="2775" y="87"/>
                    <a:pt x="2763" y="52"/>
                  </a:cubicBezTo>
                  <a:cubicBezTo>
                    <a:pt x="2753" y="22"/>
                    <a:pt x="2719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4889525" y="2138150"/>
              <a:ext cx="53325" cy="44675"/>
            </a:xfrm>
            <a:custGeom>
              <a:avLst/>
              <a:gdLst/>
              <a:ahLst/>
              <a:cxnLst/>
              <a:rect l="l" t="t" r="r" b="b"/>
              <a:pathLst>
                <a:path w="2133" h="1787" extrusionOk="0">
                  <a:moveTo>
                    <a:pt x="1" y="1786"/>
                  </a:moveTo>
                  <a:lnTo>
                    <a:pt x="21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4887450" y="2136250"/>
              <a:ext cx="57475" cy="48350"/>
            </a:xfrm>
            <a:custGeom>
              <a:avLst/>
              <a:gdLst/>
              <a:ahLst/>
              <a:cxnLst/>
              <a:rect l="l" t="t" r="r" b="b"/>
              <a:pathLst>
                <a:path w="2299" h="1934" extrusionOk="0">
                  <a:moveTo>
                    <a:pt x="2220" y="0"/>
                  </a:moveTo>
                  <a:cubicBezTo>
                    <a:pt x="2202" y="0"/>
                    <a:pt x="2184" y="6"/>
                    <a:pt x="2168" y="17"/>
                  </a:cubicBezTo>
                  <a:lnTo>
                    <a:pt x="36" y="1803"/>
                  </a:lnTo>
                  <a:cubicBezTo>
                    <a:pt x="13" y="1826"/>
                    <a:pt x="1" y="1874"/>
                    <a:pt x="36" y="1910"/>
                  </a:cubicBezTo>
                  <a:cubicBezTo>
                    <a:pt x="48" y="1922"/>
                    <a:pt x="72" y="1934"/>
                    <a:pt x="84" y="1934"/>
                  </a:cubicBezTo>
                  <a:cubicBezTo>
                    <a:pt x="108" y="1934"/>
                    <a:pt x="120" y="1934"/>
                    <a:pt x="132" y="1922"/>
                  </a:cubicBezTo>
                  <a:lnTo>
                    <a:pt x="2263" y="124"/>
                  </a:lnTo>
                  <a:cubicBezTo>
                    <a:pt x="2299" y="100"/>
                    <a:pt x="2299" y="52"/>
                    <a:pt x="2275" y="29"/>
                  </a:cubicBezTo>
                  <a:cubicBezTo>
                    <a:pt x="2262" y="9"/>
                    <a:pt x="2241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4939550" y="2164325"/>
              <a:ext cx="34850" cy="60450"/>
            </a:xfrm>
            <a:custGeom>
              <a:avLst/>
              <a:gdLst/>
              <a:ahLst/>
              <a:cxnLst/>
              <a:rect l="l" t="t" r="r" b="b"/>
              <a:pathLst>
                <a:path w="1394" h="2418" extrusionOk="0">
                  <a:moveTo>
                    <a:pt x="0" y="2418"/>
                  </a:moveTo>
                  <a:lnTo>
                    <a:pt x="1393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4937450" y="2162525"/>
              <a:ext cx="39025" cy="64050"/>
            </a:xfrm>
            <a:custGeom>
              <a:avLst/>
              <a:gdLst/>
              <a:ahLst/>
              <a:cxnLst/>
              <a:rect l="l" t="t" r="r" b="b"/>
              <a:pathLst>
                <a:path w="1561" h="2562" extrusionOk="0">
                  <a:moveTo>
                    <a:pt x="1476" y="1"/>
                  </a:moveTo>
                  <a:cubicBezTo>
                    <a:pt x="1453" y="1"/>
                    <a:pt x="1433" y="14"/>
                    <a:pt x="1418" y="37"/>
                  </a:cubicBezTo>
                  <a:lnTo>
                    <a:pt x="25" y="2454"/>
                  </a:lnTo>
                  <a:cubicBezTo>
                    <a:pt x="1" y="2490"/>
                    <a:pt x="13" y="2526"/>
                    <a:pt x="49" y="2549"/>
                  </a:cubicBezTo>
                  <a:cubicBezTo>
                    <a:pt x="60" y="2561"/>
                    <a:pt x="72" y="2561"/>
                    <a:pt x="84" y="2561"/>
                  </a:cubicBezTo>
                  <a:cubicBezTo>
                    <a:pt x="120" y="2561"/>
                    <a:pt x="144" y="2549"/>
                    <a:pt x="156" y="2526"/>
                  </a:cubicBezTo>
                  <a:lnTo>
                    <a:pt x="1549" y="121"/>
                  </a:lnTo>
                  <a:cubicBezTo>
                    <a:pt x="1561" y="85"/>
                    <a:pt x="1549" y="37"/>
                    <a:pt x="1513" y="13"/>
                  </a:cubicBezTo>
                  <a:cubicBezTo>
                    <a:pt x="1500" y="5"/>
                    <a:pt x="1488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5001150" y="2178625"/>
              <a:ext cx="11950" cy="68475"/>
            </a:xfrm>
            <a:custGeom>
              <a:avLst/>
              <a:gdLst/>
              <a:ahLst/>
              <a:cxnLst/>
              <a:rect l="l" t="t" r="r" b="b"/>
              <a:pathLst>
                <a:path w="478" h="2739" extrusionOk="0">
                  <a:moveTo>
                    <a:pt x="1" y="2739"/>
                  </a:moveTo>
                  <a:lnTo>
                    <a:pt x="47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4999075" y="2176750"/>
              <a:ext cx="16100" cy="72150"/>
            </a:xfrm>
            <a:custGeom>
              <a:avLst/>
              <a:gdLst/>
              <a:ahLst/>
              <a:cxnLst/>
              <a:rect l="l" t="t" r="r" b="b"/>
              <a:pathLst>
                <a:path w="644" h="2886" extrusionOk="0">
                  <a:moveTo>
                    <a:pt x="554" y="1"/>
                  </a:moveTo>
                  <a:cubicBezTo>
                    <a:pt x="525" y="1"/>
                    <a:pt x="498" y="24"/>
                    <a:pt x="489" y="63"/>
                  </a:cubicBezTo>
                  <a:lnTo>
                    <a:pt x="0" y="2802"/>
                  </a:lnTo>
                  <a:cubicBezTo>
                    <a:pt x="0" y="2838"/>
                    <a:pt x="24" y="2885"/>
                    <a:pt x="60" y="2885"/>
                  </a:cubicBezTo>
                  <a:lnTo>
                    <a:pt x="84" y="2885"/>
                  </a:lnTo>
                  <a:cubicBezTo>
                    <a:pt x="120" y="2885"/>
                    <a:pt x="143" y="2861"/>
                    <a:pt x="155" y="2826"/>
                  </a:cubicBezTo>
                  <a:lnTo>
                    <a:pt x="632" y="87"/>
                  </a:lnTo>
                  <a:cubicBezTo>
                    <a:pt x="643" y="52"/>
                    <a:pt x="620" y="4"/>
                    <a:pt x="572" y="4"/>
                  </a:cubicBezTo>
                  <a:cubicBezTo>
                    <a:pt x="566" y="2"/>
                    <a:pt x="560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5054150" y="2178625"/>
              <a:ext cx="12225" cy="68475"/>
            </a:xfrm>
            <a:custGeom>
              <a:avLst/>
              <a:gdLst/>
              <a:ahLst/>
              <a:cxnLst/>
              <a:rect l="l" t="t" r="r" b="b"/>
              <a:pathLst>
                <a:path w="489" h="2739" extrusionOk="0">
                  <a:moveTo>
                    <a:pt x="488" y="2739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052350" y="2176750"/>
              <a:ext cx="16100" cy="72150"/>
            </a:xfrm>
            <a:custGeom>
              <a:avLst/>
              <a:gdLst/>
              <a:ahLst/>
              <a:cxnLst/>
              <a:rect l="l" t="t" r="r" b="b"/>
              <a:pathLst>
                <a:path w="644" h="2886" extrusionOk="0">
                  <a:moveTo>
                    <a:pt x="84" y="1"/>
                  </a:moveTo>
                  <a:cubicBezTo>
                    <a:pt x="76" y="1"/>
                    <a:pt x="68" y="2"/>
                    <a:pt x="60" y="4"/>
                  </a:cubicBezTo>
                  <a:cubicBezTo>
                    <a:pt x="25" y="4"/>
                    <a:pt x="1" y="52"/>
                    <a:pt x="1" y="87"/>
                  </a:cubicBezTo>
                  <a:lnTo>
                    <a:pt x="489" y="2826"/>
                  </a:lnTo>
                  <a:cubicBezTo>
                    <a:pt x="489" y="2861"/>
                    <a:pt x="525" y="2885"/>
                    <a:pt x="560" y="2885"/>
                  </a:cubicBezTo>
                  <a:lnTo>
                    <a:pt x="572" y="2885"/>
                  </a:lnTo>
                  <a:cubicBezTo>
                    <a:pt x="620" y="2885"/>
                    <a:pt x="644" y="2838"/>
                    <a:pt x="632" y="2802"/>
                  </a:cubicBezTo>
                  <a:lnTo>
                    <a:pt x="155" y="63"/>
                  </a:lnTo>
                  <a:cubicBezTo>
                    <a:pt x="146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092825" y="2164325"/>
              <a:ext cx="34850" cy="60450"/>
            </a:xfrm>
            <a:custGeom>
              <a:avLst/>
              <a:gdLst/>
              <a:ahLst/>
              <a:cxnLst/>
              <a:rect l="l" t="t" r="r" b="b"/>
              <a:pathLst>
                <a:path w="1394" h="2418" extrusionOk="0">
                  <a:moveTo>
                    <a:pt x="1394" y="2418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5090750" y="2162525"/>
              <a:ext cx="39025" cy="64050"/>
            </a:xfrm>
            <a:custGeom>
              <a:avLst/>
              <a:gdLst/>
              <a:ahLst/>
              <a:cxnLst/>
              <a:rect l="l" t="t" r="r" b="b"/>
              <a:pathLst>
                <a:path w="1561" h="2562" extrusionOk="0">
                  <a:moveTo>
                    <a:pt x="89" y="1"/>
                  </a:moveTo>
                  <a:cubicBezTo>
                    <a:pt x="75" y="1"/>
                    <a:pt x="61" y="5"/>
                    <a:pt x="48" y="13"/>
                  </a:cubicBezTo>
                  <a:cubicBezTo>
                    <a:pt x="13" y="37"/>
                    <a:pt x="1" y="85"/>
                    <a:pt x="24" y="121"/>
                  </a:cubicBezTo>
                  <a:lnTo>
                    <a:pt x="1417" y="2526"/>
                  </a:lnTo>
                  <a:cubicBezTo>
                    <a:pt x="1429" y="2549"/>
                    <a:pt x="1453" y="2561"/>
                    <a:pt x="1477" y="2561"/>
                  </a:cubicBezTo>
                  <a:cubicBezTo>
                    <a:pt x="1489" y="2561"/>
                    <a:pt x="1501" y="2561"/>
                    <a:pt x="1513" y="2549"/>
                  </a:cubicBezTo>
                  <a:cubicBezTo>
                    <a:pt x="1548" y="2526"/>
                    <a:pt x="1560" y="2490"/>
                    <a:pt x="1548" y="2454"/>
                  </a:cubicBezTo>
                  <a:lnTo>
                    <a:pt x="155" y="37"/>
                  </a:lnTo>
                  <a:cubicBezTo>
                    <a:pt x="140" y="14"/>
                    <a:pt x="115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5124400" y="2138150"/>
              <a:ext cx="53300" cy="44675"/>
            </a:xfrm>
            <a:custGeom>
              <a:avLst/>
              <a:gdLst/>
              <a:ahLst/>
              <a:cxnLst/>
              <a:rect l="l" t="t" r="r" b="b"/>
              <a:pathLst>
                <a:path w="2132" h="1787" extrusionOk="0">
                  <a:moveTo>
                    <a:pt x="2131" y="178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5122300" y="2136250"/>
              <a:ext cx="57475" cy="48350"/>
            </a:xfrm>
            <a:custGeom>
              <a:avLst/>
              <a:gdLst/>
              <a:ahLst/>
              <a:cxnLst/>
              <a:rect l="l" t="t" r="r" b="b"/>
              <a:pathLst>
                <a:path w="2299" h="1934" extrusionOk="0">
                  <a:moveTo>
                    <a:pt x="88" y="0"/>
                  </a:moveTo>
                  <a:cubicBezTo>
                    <a:pt x="67" y="0"/>
                    <a:pt x="44" y="9"/>
                    <a:pt x="24" y="29"/>
                  </a:cubicBezTo>
                  <a:cubicBezTo>
                    <a:pt x="1" y="52"/>
                    <a:pt x="13" y="100"/>
                    <a:pt x="36" y="124"/>
                  </a:cubicBezTo>
                  <a:lnTo>
                    <a:pt x="2168" y="1922"/>
                  </a:lnTo>
                  <a:cubicBezTo>
                    <a:pt x="2180" y="1934"/>
                    <a:pt x="2203" y="1934"/>
                    <a:pt x="2215" y="1934"/>
                  </a:cubicBezTo>
                  <a:cubicBezTo>
                    <a:pt x="2239" y="1934"/>
                    <a:pt x="2263" y="1922"/>
                    <a:pt x="2275" y="1910"/>
                  </a:cubicBezTo>
                  <a:cubicBezTo>
                    <a:pt x="2299" y="1874"/>
                    <a:pt x="2299" y="1826"/>
                    <a:pt x="2263" y="1803"/>
                  </a:cubicBezTo>
                  <a:lnTo>
                    <a:pt x="132" y="17"/>
                  </a:lnTo>
                  <a:cubicBezTo>
                    <a:pt x="121" y="6"/>
                    <a:pt x="105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144925" y="2102425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2620" y="953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5142850" y="2100550"/>
              <a:ext cx="69675" cy="27500"/>
            </a:xfrm>
            <a:custGeom>
              <a:avLst/>
              <a:gdLst/>
              <a:ahLst/>
              <a:cxnLst/>
              <a:rect l="l" t="t" r="r" b="b"/>
              <a:pathLst>
                <a:path w="2787" h="1100" extrusionOk="0">
                  <a:moveTo>
                    <a:pt x="88" y="1"/>
                  </a:moveTo>
                  <a:cubicBezTo>
                    <a:pt x="59" y="1"/>
                    <a:pt x="32" y="22"/>
                    <a:pt x="12" y="52"/>
                  </a:cubicBezTo>
                  <a:cubicBezTo>
                    <a:pt x="0" y="87"/>
                    <a:pt x="24" y="135"/>
                    <a:pt x="60" y="147"/>
                  </a:cubicBezTo>
                  <a:lnTo>
                    <a:pt x="2679" y="1099"/>
                  </a:lnTo>
                  <a:lnTo>
                    <a:pt x="2703" y="1099"/>
                  </a:lnTo>
                  <a:cubicBezTo>
                    <a:pt x="2739" y="1099"/>
                    <a:pt x="2762" y="1087"/>
                    <a:pt x="2774" y="1052"/>
                  </a:cubicBezTo>
                  <a:cubicBezTo>
                    <a:pt x="2786" y="1016"/>
                    <a:pt x="2762" y="968"/>
                    <a:pt x="2727" y="956"/>
                  </a:cubicBezTo>
                  <a:lnTo>
                    <a:pt x="107" y="4"/>
                  </a:lnTo>
                  <a:cubicBezTo>
                    <a:pt x="101" y="2"/>
                    <a:pt x="95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5152075" y="2061950"/>
              <a:ext cx="69675" cy="25"/>
            </a:xfrm>
            <a:custGeom>
              <a:avLst/>
              <a:gdLst/>
              <a:ahLst/>
              <a:cxnLst/>
              <a:rect l="l" t="t" r="r" b="b"/>
              <a:pathLst>
                <a:path w="2787" h="1" extrusionOk="0">
                  <a:moveTo>
                    <a:pt x="2786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150275" y="2060150"/>
              <a:ext cx="73250" cy="3600"/>
            </a:xfrm>
            <a:custGeom>
              <a:avLst/>
              <a:gdLst/>
              <a:ahLst/>
              <a:cxnLst/>
              <a:rect l="l" t="t" r="r" b="b"/>
              <a:pathLst>
                <a:path w="2930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2858" y="144"/>
                  </a:lnTo>
                  <a:cubicBezTo>
                    <a:pt x="2906" y="144"/>
                    <a:pt x="2930" y="108"/>
                    <a:pt x="2930" y="72"/>
                  </a:cubicBezTo>
                  <a:cubicBezTo>
                    <a:pt x="2930" y="25"/>
                    <a:pt x="2906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5144925" y="1997650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2620" y="0"/>
                  </a:moveTo>
                  <a:lnTo>
                    <a:pt x="1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5142850" y="1995750"/>
              <a:ext cx="69675" cy="27525"/>
            </a:xfrm>
            <a:custGeom>
              <a:avLst/>
              <a:gdLst/>
              <a:ahLst/>
              <a:cxnLst/>
              <a:rect l="l" t="t" r="r" b="b"/>
              <a:pathLst>
                <a:path w="2787" h="1101" extrusionOk="0">
                  <a:moveTo>
                    <a:pt x="2706" y="1"/>
                  </a:moveTo>
                  <a:cubicBezTo>
                    <a:pt x="2697" y="1"/>
                    <a:pt x="2688" y="2"/>
                    <a:pt x="2679" y="5"/>
                  </a:cubicBezTo>
                  <a:lnTo>
                    <a:pt x="60" y="957"/>
                  </a:lnTo>
                  <a:cubicBezTo>
                    <a:pt x="24" y="969"/>
                    <a:pt x="0" y="1017"/>
                    <a:pt x="12" y="1053"/>
                  </a:cubicBezTo>
                  <a:cubicBezTo>
                    <a:pt x="24" y="1077"/>
                    <a:pt x="60" y="1100"/>
                    <a:pt x="84" y="1100"/>
                  </a:cubicBezTo>
                  <a:cubicBezTo>
                    <a:pt x="95" y="1100"/>
                    <a:pt x="107" y="1100"/>
                    <a:pt x="107" y="1088"/>
                  </a:cubicBezTo>
                  <a:lnTo>
                    <a:pt x="2727" y="136"/>
                  </a:lnTo>
                  <a:cubicBezTo>
                    <a:pt x="2762" y="124"/>
                    <a:pt x="2786" y="88"/>
                    <a:pt x="2774" y="53"/>
                  </a:cubicBezTo>
                  <a:cubicBezTo>
                    <a:pt x="2765" y="16"/>
                    <a:pt x="2735" y="1"/>
                    <a:pt x="2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5124400" y="1941100"/>
              <a:ext cx="53300" cy="44675"/>
            </a:xfrm>
            <a:custGeom>
              <a:avLst/>
              <a:gdLst/>
              <a:ahLst/>
              <a:cxnLst/>
              <a:rect l="l" t="t" r="r" b="b"/>
              <a:pathLst>
                <a:path w="2132" h="1787" extrusionOk="0">
                  <a:moveTo>
                    <a:pt x="2131" y="0"/>
                  </a:moveTo>
                  <a:lnTo>
                    <a:pt x="0" y="17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5122300" y="1939200"/>
              <a:ext cx="57475" cy="48350"/>
            </a:xfrm>
            <a:custGeom>
              <a:avLst/>
              <a:gdLst/>
              <a:ahLst/>
              <a:cxnLst/>
              <a:rect l="l" t="t" r="r" b="b"/>
              <a:pathLst>
                <a:path w="2299" h="1934" extrusionOk="0">
                  <a:moveTo>
                    <a:pt x="2220" y="0"/>
                  </a:moveTo>
                  <a:cubicBezTo>
                    <a:pt x="2202" y="0"/>
                    <a:pt x="2184" y="6"/>
                    <a:pt x="2168" y="17"/>
                  </a:cubicBezTo>
                  <a:lnTo>
                    <a:pt x="36" y="1803"/>
                  </a:lnTo>
                  <a:cubicBezTo>
                    <a:pt x="1" y="1826"/>
                    <a:pt x="1" y="1874"/>
                    <a:pt x="24" y="1910"/>
                  </a:cubicBezTo>
                  <a:cubicBezTo>
                    <a:pt x="48" y="1922"/>
                    <a:pt x="60" y="1934"/>
                    <a:pt x="84" y="1934"/>
                  </a:cubicBezTo>
                  <a:cubicBezTo>
                    <a:pt x="108" y="1934"/>
                    <a:pt x="120" y="1934"/>
                    <a:pt x="132" y="1922"/>
                  </a:cubicBezTo>
                  <a:lnTo>
                    <a:pt x="2263" y="124"/>
                  </a:lnTo>
                  <a:cubicBezTo>
                    <a:pt x="2299" y="100"/>
                    <a:pt x="2299" y="52"/>
                    <a:pt x="2275" y="29"/>
                  </a:cubicBezTo>
                  <a:cubicBezTo>
                    <a:pt x="2262" y="9"/>
                    <a:pt x="2241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5092825" y="1899125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1394" y="0"/>
                  </a:moveTo>
                  <a:lnTo>
                    <a:pt x="1" y="2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5090750" y="1897225"/>
              <a:ext cx="39025" cy="63825"/>
            </a:xfrm>
            <a:custGeom>
              <a:avLst/>
              <a:gdLst/>
              <a:ahLst/>
              <a:cxnLst/>
              <a:rect l="l" t="t" r="r" b="b"/>
              <a:pathLst>
                <a:path w="1561" h="2553" extrusionOk="0">
                  <a:moveTo>
                    <a:pt x="1486" y="1"/>
                  </a:moveTo>
                  <a:cubicBezTo>
                    <a:pt x="1460" y="1"/>
                    <a:pt x="1435" y="14"/>
                    <a:pt x="1417" y="41"/>
                  </a:cubicBezTo>
                  <a:lnTo>
                    <a:pt x="24" y="2446"/>
                  </a:lnTo>
                  <a:cubicBezTo>
                    <a:pt x="1" y="2481"/>
                    <a:pt x="13" y="2529"/>
                    <a:pt x="48" y="2541"/>
                  </a:cubicBezTo>
                  <a:cubicBezTo>
                    <a:pt x="60" y="2553"/>
                    <a:pt x="72" y="2553"/>
                    <a:pt x="84" y="2553"/>
                  </a:cubicBezTo>
                  <a:cubicBezTo>
                    <a:pt x="108" y="2553"/>
                    <a:pt x="143" y="2541"/>
                    <a:pt x="155" y="2517"/>
                  </a:cubicBezTo>
                  <a:lnTo>
                    <a:pt x="1548" y="112"/>
                  </a:lnTo>
                  <a:cubicBezTo>
                    <a:pt x="1560" y="76"/>
                    <a:pt x="1548" y="29"/>
                    <a:pt x="1513" y="5"/>
                  </a:cubicBezTo>
                  <a:cubicBezTo>
                    <a:pt x="1504" y="2"/>
                    <a:pt x="1495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4883575" y="1925250"/>
              <a:ext cx="300075" cy="273350"/>
            </a:xfrm>
            <a:custGeom>
              <a:avLst/>
              <a:gdLst/>
              <a:ahLst/>
              <a:cxnLst/>
              <a:rect l="l" t="t" r="r" b="b"/>
              <a:pathLst>
                <a:path w="12003" h="10934" extrusionOk="0">
                  <a:moveTo>
                    <a:pt x="6002" y="0"/>
                  </a:moveTo>
                  <a:cubicBezTo>
                    <a:pt x="4603" y="0"/>
                    <a:pt x="3204" y="533"/>
                    <a:pt x="2132" y="1599"/>
                  </a:cubicBezTo>
                  <a:cubicBezTo>
                    <a:pt x="1" y="3730"/>
                    <a:pt x="1" y="7195"/>
                    <a:pt x="2132" y="9326"/>
                  </a:cubicBezTo>
                  <a:cubicBezTo>
                    <a:pt x="3204" y="10397"/>
                    <a:pt x="4603" y="10933"/>
                    <a:pt x="6002" y="10933"/>
                  </a:cubicBezTo>
                  <a:cubicBezTo>
                    <a:pt x="7401" y="10933"/>
                    <a:pt x="8800" y="10397"/>
                    <a:pt x="9871" y="9326"/>
                  </a:cubicBezTo>
                  <a:cubicBezTo>
                    <a:pt x="12002" y="7195"/>
                    <a:pt x="12002" y="3730"/>
                    <a:pt x="9871" y="1599"/>
                  </a:cubicBezTo>
                  <a:cubicBezTo>
                    <a:pt x="8800" y="533"/>
                    <a:pt x="7401" y="0"/>
                    <a:pt x="6002" y="0"/>
                  </a:cubicBezTo>
                  <a:close/>
                </a:path>
              </a:pathLst>
            </a:custGeom>
            <a:solidFill>
              <a:srgbClr val="183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895200" y="1923525"/>
              <a:ext cx="277125" cy="276850"/>
            </a:xfrm>
            <a:custGeom>
              <a:avLst/>
              <a:gdLst/>
              <a:ahLst/>
              <a:cxnLst/>
              <a:rect l="l" t="t" r="r" b="b"/>
              <a:pathLst>
                <a:path w="11085" h="11074" extrusionOk="0">
                  <a:moveTo>
                    <a:pt x="5537" y="144"/>
                  </a:moveTo>
                  <a:cubicBezTo>
                    <a:pt x="8513" y="144"/>
                    <a:pt x="10930" y="2561"/>
                    <a:pt x="10930" y="5537"/>
                  </a:cubicBezTo>
                  <a:cubicBezTo>
                    <a:pt x="10930" y="8514"/>
                    <a:pt x="8513" y="10931"/>
                    <a:pt x="5537" y="10931"/>
                  </a:cubicBezTo>
                  <a:cubicBezTo>
                    <a:pt x="2572" y="10931"/>
                    <a:pt x="143" y="8514"/>
                    <a:pt x="143" y="5537"/>
                  </a:cubicBezTo>
                  <a:cubicBezTo>
                    <a:pt x="143" y="2561"/>
                    <a:pt x="2572" y="144"/>
                    <a:pt x="5537" y="144"/>
                  </a:cubicBezTo>
                  <a:close/>
                  <a:moveTo>
                    <a:pt x="5537" y="1"/>
                  </a:moveTo>
                  <a:cubicBezTo>
                    <a:pt x="2489" y="1"/>
                    <a:pt x="0" y="2477"/>
                    <a:pt x="0" y="5537"/>
                  </a:cubicBezTo>
                  <a:cubicBezTo>
                    <a:pt x="0" y="8597"/>
                    <a:pt x="2489" y="11074"/>
                    <a:pt x="5537" y="11074"/>
                  </a:cubicBezTo>
                  <a:cubicBezTo>
                    <a:pt x="8597" y="11074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4924375" y="1959950"/>
              <a:ext cx="219075" cy="203650"/>
            </a:xfrm>
            <a:custGeom>
              <a:avLst/>
              <a:gdLst/>
              <a:ahLst/>
              <a:cxnLst/>
              <a:rect l="l" t="t" r="r" b="b"/>
              <a:pathLst>
                <a:path w="8763" h="8146" extrusionOk="0">
                  <a:moveTo>
                    <a:pt x="4377" y="0"/>
                  </a:moveTo>
                  <a:cubicBezTo>
                    <a:pt x="2415" y="0"/>
                    <a:pt x="690" y="1423"/>
                    <a:pt x="369" y="3413"/>
                  </a:cubicBezTo>
                  <a:cubicBezTo>
                    <a:pt x="0" y="5640"/>
                    <a:pt x="1512" y="7723"/>
                    <a:pt x="3727" y="8093"/>
                  </a:cubicBezTo>
                  <a:cubicBezTo>
                    <a:pt x="3947" y="8128"/>
                    <a:pt x="4167" y="8145"/>
                    <a:pt x="4383" y="8145"/>
                  </a:cubicBezTo>
                  <a:cubicBezTo>
                    <a:pt x="6350" y="8145"/>
                    <a:pt x="8073" y="6730"/>
                    <a:pt x="8406" y="4735"/>
                  </a:cubicBezTo>
                  <a:cubicBezTo>
                    <a:pt x="8763" y="2509"/>
                    <a:pt x="7263" y="413"/>
                    <a:pt x="5048" y="56"/>
                  </a:cubicBezTo>
                  <a:cubicBezTo>
                    <a:pt x="4823" y="18"/>
                    <a:pt x="4598" y="0"/>
                    <a:pt x="4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930025" y="1958350"/>
              <a:ext cx="207475" cy="207200"/>
            </a:xfrm>
            <a:custGeom>
              <a:avLst/>
              <a:gdLst/>
              <a:ahLst/>
              <a:cxnLst/>
              <a:rect l="l" t="t" r="r" b="b"/>
              <a:pathLst>
                <a:path w="8299" h="8288" extrusionOk="0">
                  <a:moveTo>
                    <a:pt x="4144" y="144"/>
                  </a:moveTo>
                  <a:cubicBezTo>
                    <a:pt x="6346" y="144"/>
                    <a:pt x="8144" y="1941"/>
                    <a:pt x="8144" y="4144"/>
                  </a:cubicBezTo>
                  <a:cubicBezTo>
                    <a:pt x="8144" y="6347"/>
                    <a:pt x="6346" y="8145"/>
                    <a:pt x="4144" y="8145"/>
                  </a:cubicBezTo>
                  <a:cubicBezTo>
                    <a:pt x="1941" y="8145"/>
                    <a:pt x="155" y="6347"/>
                    <a:pt x="155" y="4144"/>
                  </a:cubicBezTo>
                  <a:cubicBezTo>
                    <a:pt x="155" y="1941"/>
                    <a:pt x="1941" y="144"/>
                    <a:pt x="4144" y="144"/>
                  </a:cubicBezTo>
                  <a:close/>
                  <a:moveTo>
                    <a:pt x="4144" y="1"/>
                  </a:moveTo>
                  <a:cubicBezTo>
                    <a:pt x="1858" y="1"/>
                    <a:pt x="0" y="1858"/>
                    <a:pt x="0" y="4144"/>
                  </a:cubicBezTo>
                  <a:cubicBezTo>
                    <a:pt x="0" y="6430"/>
                    <a:pt x="1858" y="8288"/>
                    <a:pt x="4144" y="8288"/>
                  </a:cubicBezTo>
                  <a:cubicBezTo>
                    <a:pt x="6430" y="8288"/>
                    <a:pt x="8299" y="6430"/>
                    <a:pt x="8299" y="4144"/>
                  </a:cubicBezTo>
                  <a:cubicBezTo>
                    <a:pt x="8299" y="1858"/>
                    <a:pt x="6430" y="1"/>
                    <a:pt x="4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4947275" y="1985350"/>
              <a:ext cx="172675" cy="152325"/>
            </a:xfrm>
            <a:custGeom>
              <a:avLst/>
              <a:gdLst/>
              <a:ahLst/>
              <a:cxnLst/>
              <a:rect l="l" t="t" r="r" b="b"/>
              <a:pathLst>
                <a:path w="6907" h="6093" extrusionOk="0">
                  <a:moveTo>
                    <a:pt x="3457" y="0"/>
                  </a:moveTo>
                  <a:cubicBezTo>
                    <a:pt x="3071" y="0"/>
                    <a:pt x="2678" y="74"/>
                    <a:pt x="2299" y="230"/>
                  </a:cubicBezTo>
                  <a:cubicBezTo>
                    <a:pt x="751" y="861"/>
                    <a:pt x="1" y="2636"/>
                    <a:pt x="632" y="4195"/>
                  </a:cubicBezTo>
                  <a:cubicBezTo>
                    <a:pt x="1118" y="5376"/>
                    <a:pt x="2253" y="6092"/>
                    <a:pt x="3452" y="6092"/>
                  </a:cubicBezTo>
                  <a:cubicBezTo>
                    <a:pt x="3837" y="6092"/>
                    <a:pt x="4229" y="6018"/>
                    <a:pt x="4609" y="5862"/>
                  </a:cubicBezTo>
                  <a:cubicBezTo>
                    <a:pt x="6168" y="5231"/>
                    <a:pt x="6906" y="3457"/>
                    <a:pt x="6275" y="1897"/>
                  </a:cubicBezTo>
                  <a:cubicBezTo>
                    <a:pt x="5798" y="717"/>
                    <a:pt x="4659" y="0"/>
                    <a:pt x="3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4955625" y="1983950"/>
              <a:ext cx="156000" cy="156000"/>
            </a:xfrm>
            <a:custGeom>
              <a:avLst/>
              <a:gdLst/>
              <a:ahLst/>
              <a:cxnLst/>
              <a:rect l="l" t="t" r="r" b="b"/>
              <a:pathLst>
                <a:path w="6240" h="6240" extrusionOk="0">
                  <a:moveTo>
                    <a:pt x="3120" y="144"/>
                  </a:moveTo>
                  <a:cubicBezTo>
                    <a:pt x="4763" y="144"/>
                    <a:pt x="6096" y="1477"/>
                    <a:pt x="6096" y="3120"/>
                  </a:cubicBezTo>
                  <a:cubicBezTo>
                    <a:pt x="6096" y="4751"/>
                    <a:pt x="4763" y="6085"/>
                    <a:pt x="3120" y="6085"/>
                  </a:cubicBezTo>
                  <a:cubicBezTo>
                    <a:pt x="1488" y="6085"/>
                    <a:pt x="155" y="4751"/>
                    <a:pt x="155" y="3120"/>
                  </a:cubicBezTo>
                  <a:cubicBezTo>
                    <a:pt x="155" y="1477"/>
                    <a:pt x="1488" y="144"/>
                    <a:pt x="3120" y="144"/>
                  </a:cubicBezTo>
                  <a:close/>
                  <a:moveTo>
                    <a:pt x="3120" y="1"/>
                  </a:moveTo>
                  <a:cubicBezTo>
                    <a:pt x="1405" y="1"/>
                    <a:pt x="0" y="1394"/>
                    <a:pt x="0" y="3120"/>
                  </a:cubicBezTo>
                  <a:cubicBezTo>
                    <a:pt x="0" y="4835"/>
                    <a:pt x="1405" y="6240"/>
                    <a:pt x="3120" y="6240"/>
                  </a:cubicBezTo>
                  <a:cubicBezTo>
                    <a:pt x="4846" y="6240"/>
                    <a:pt x="6239" y="4835"/>
                    <a:pt x="6239" y="3120"/>
                  </a:cubicBezTo>
                  <a:cubicBezTo>
                    <a:pt x="6239" y="1394"/>
                    <a:pt x="4846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87" name="Google Shape;1287;p42"/>
          <p:cNvCxnSpPr/>
          <p:nvPr/>
        </p:nvCxnSpPr>
        <p:spPr>
          <a:xfrm rot="10800000">
            <a:off x="6480975" y="2784761"/>
            <a:ext cx="190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42"/>
          <p:cNvCxnSpPr/>
          <p:nvPr/>
        </p:nvCxnSpPr>
        <p:spPr>
          <a:xfrm rot="10800000">
            <a:off x="843000" y="2784761"/>
            <a:ext cx="190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2017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43"/>
          <p:cNvGrpSpPr/>
          <p:nvPr/>
        </p:nvGrpSpPr>
        <p:grpSpPr>
          <a:xfrm>
            <a:off x="3551851" y="1212359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DOSEN PENGAMPU</a:t>
            </a:r>
            <a:endParaRPr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43"/>
          <p:cNvCxnSpPr/>
          <p:nvPr/>
        </p:nvCxnSpPr>
        <p:spPr>
          <a:xfrm>
            <a:off x="1234625" y="3565305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612394" y="1503416"/>
            <a:ext cx="1919209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Wervyan Shalannanda</a:t>
            </a:r>
            <a:endParaRPr sz="2100"/>
          </a:p>
        </p:txBody>
      </p:sp>
      <p:sp>
        <p:nvSpPr>
          <p:cNvPr id="1318" name="Google Shape;1318;p43"/>
          <p:cNvSpPr txBox="1">
            <a:spLocks noGrp="1"/>
          </p:cNvSpPr>
          <p:nvPr>
            <p:ph type="subTitle" idx="4294967295"/>
          </p:nvPr>
        </p:nvSpPr>
        <p:spPr>
          <a:xfrm>
            <a:off x="3924448" y="2655973"/>
            <a:ext cx="12951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/>
              <a:t>KK Teknik Telekomunikasi</a:t>
            </a:r>
            <a:endParaRPr sz="1200" b="1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43"/>
          <p:cNvCxnSpPr/>
          <p:nvPr/>
        </p:nvCxnSpPr>
        <p:spPr>
          <a:xfrm>
            <a:off x="4140000" y="3123954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8;p43">
            <a:extLst>
              <a:ext uri="{FF2B5EF4-FFF2-40B4-BE49-F238E27FC236}">
                <a16:creationId xmlns:a16="http://schemas.microsoft.com/office/drawing/2014/main" id="{F90ED256-451E-4243-AB86-FD0223AEDF7D}"/>
              </a:ext>
            </a:extLst>
          </p:cNvPr>
          <p:cNvSpPr txBox="1">
            <a:spLocks/>
          </p:cNvSpPr>
          <p:nvPr/>
        </p:nvSpPr>
        <p:spPr>
          <a:xfrm>
            <a:off x="3924448" y="4000680"/>
            <a:ext cx="12951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400" b="1"/>
              <a:t>STEI</a:t>
            </a:r>
          </a:p>
        </p:txBody>
      </p:sp>
      <p:grpSp>
        <p:nvGrpSpPr>
          <p:cNvPr id="45" name="Google Shape;8139;p72">
            <a:extLst>
              <a:ext uri="{FF2B5EF4-FFF2-40B4-BE49-F238E27FC236}">
                <a16:creationId xmlns:a16="http://schemas.microsoft.com/office/drawing/2014/main" id="{5B480D5F-D7A5-4C52-A4E7-8E4D386FBB2E}"/>
              </a:ext>
            </a:extLst>
          </p:cNvPr>
          <p:cNvGrpSpPr/>
          <p:nvPr/>
        </p:nvGrpSpPr>
        <p:grpSpPr>
          <a:xfrm>
            <a:off x="4414667" y="3453417"/>
            <a:ext cx="314662" cy="358999"/>
            <a:chOff x="-55576850" y="3198125"/>
            <a:chExt cx="279625" cy="319025"/>
          </a:xfrm>
        </p:grpSpPr>
        <p:sp>
          <p:nvSpPr>
            <p:cNvPr id="46" name="Google Shape;8140;p72">
              <a:extLst>
                <a:ext uri="{FF2B5EF4-FFF2-40B4-BE49-F238E27FC236}">
                  <a16:creationId xmlns:a16="http://schemas.microsoft.com/office/drawing/2014/main" id="{31F7FB45-F395-4BC8-8036-D7B0EE1D1F69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41;p72">
              <a:extLst>
                <a:ext uri="{FF2B5EF4-FFF2-40B4-BE49-F238E27FC236}">
                  <a16:creationId xmlns:a16="http://schemas.microsoft.com/office/drawing/2014/main" id="{131A53E6-BED5-428C-AD93-7518A1412AEE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42;p72">
              <a:extLst>
                <a:ext uri="{FF2B5EF4-FFF2-40B4-BE49-F238E27FC236}">
                  <a16:creationId xmlns:a16="http://schemas.microsoft.com/office/drawing/2014/main" id="{C7A4F0BA-E46B-4437-8D5A-A0EC954A3946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43;p72">
              <a:extLst>
                <a:ext uri="{FF2B5EF4-FFF2-40B4-BE49-F238E27FC236}">
                  <a16:creationId xmlns:a16="http://schemas.microsoft.com/office/drawing/2014/main" id="{2CB1DCD0-0103-4291-9DD7-6717B394CE17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3148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Daftar pustaka dan </a:t>
            </a:r>
            <a:r>
              <a:rPr lang="en-US" i="1"/>
              <a:t>credits</a:t>
            </a:r>
            <a:endParaRPr lang="en-US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1600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06191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 Tugas</a:t>
            </a:r>
            <a:endParaRPr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831098" y="2201479"/>
            <a:ext cx="1634575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Marchotridyo</a:t>
            </a:r>
            <a:endParaRPr sz="210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735522" y="2959620"/>
            <a:ext cx="2018000" cy="127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/>
              <a:t>Konsep, </a:t>
            </a:r>
            <a:r>
              <a:rPr lang="en" sz="1200" b="1" i="1"/>
              <a:t>pseudocode</a:t>
            </a:r>
            <a:r>
              <a:rPr lang="en" sz="1200" b="1"/>
              <a:t>, </a:t>
            </a:r>
            <a:r>
              <a:rPr lang="en" sz="1200" b="1" i="1"/>
              <a:t>coding</a:t>
            </a:r>
            <a:r>
              <a:rPr lang="en" sz="1200" b="1"/>
              <a:t> program terminal dan program dengan GUI, pembuatan laporan, presentasi, dan video presentasi</a:t>
            </a:r>
            <a:endParaRPr sz="1200" b="1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772298" y="1695737"/>
            <a:ext cx="15994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Willy Wilsen</a:t>
            </a:r>
            <a:endParaRPr sz="210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475909" y="1880388"/>
            <a:ext cx="1869428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Divya Maharani Lazuardi</a:t>
            </a:r>
            <a:endParaRPr sz="210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313;p43">
            <a:extLst>
              <a:ext uri="{FF2B5EF4-FFF2-40B4-BE49-F238E27FC236}">
                <a16:creationId xmlns:a16="http://schemas.microsoft.com/office/drawing/2014/main" id="{D7785E39-5727-4AC1-ADFD-465333837ED2}"/>
              </a:ext>
            </a:extLst>
          </p:cNvPr>
          <p:cNvSpPr txBox="1">
            <a:spLocks/>
          </p:cNvSpPr>
          <p:nvPr/>
        </p:nvSpPr>
        <p:spPr>
          <a:xfrm>
            <a:off x="3551850" y="2518202"/>
            <a:ext cx="2018000" cy="127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1200" b="1"/>
              <a:t>Konsep, </a:t>
            </a:r>
            <a:r>
              <a:rPr lang="en-US" sz="1200" b="1" i="1"/>
              <a:t>pseudocode</a:t>
            </a:r>
            <a:r>
              <a:rPr lang="en-US" sz="1200" b="1"/>
              <a:t>, pemeriksaan program, laporan, dan presentasi</a:t>
            </a:r>
          </a:p>
        </p:txBody>
      </p:sp>
      <p:sp>
        <p:nvSpPr>
          <p:cNvPr id="75" name="Google Shape;1313;p43">
            <a:extLst>
              <a:ext uri="{FF2B5EF4-FFF2-40B4-BE49-F238E27FC236}">
                <a16:creationId xmlns:a16="http://schemas.microsoft.com/office/drawing/2014/main" id="{8B548684-44B5-4448-B1A5-CE43FD3F85D8}"/>
              </a:ext>
            </a:extLst>
          </p:cNvPr>
          <p:cNvSpPr txBox="1">
            <a:spLocks/>
          </p:cNvSpPr>
          <p:nvPr/>
        </p:nvSpPr>
        <p:spPr>
          <a:xfrm>
            <a:off x="6368178" y="2901520"/>
            <a:ext cx="2018000" cy="127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1200" b="1"/>
              <a:t>Konsep, </a:t>
            </a:r>
            <a:r>
              <a:rPr lang="en-US" sz="1200" b="1" i="1"/>
              <a:t>pseudocode</a:t>
            </a:r>
            <a:r>
              <a:rPr lang="en-US" sz="1200" b="1"/>
              <a:t>, pemeriksaan program, laporan, dan presentasi</a:t>
            </a:r>
          </a:p>
        </p:txBody>
      </p:sp>
    </p:spTree>
    <p:extLst>
      <p:ext uri="{BB962C8B-B14F-4D97-AF65-F5344CB8AC3E}">
        <p14:creationId xmlns:p14="http://schemas.microsoft.com/office/powerpoint/2010/main" val="3515389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7"/>
          <p:cNvSpPr txBox="1">
            <a:spLocks noGrp="1"/>
          </p:cNvSpPr>
          <p:nvPr>
            <p:ph type="ctrTitle"/>
          </p:nvPr>
        </p:nvSpPr>
        <p:spPr>
          <a:xfrm>
            <a:off x="1116659" y="2593152"/>
            <a:ext cx="2740435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sp>
        <p:nvSpPr>
          <p:cNvPr id="1890" name="Google Shape;1890;p57"/>
          <p:cNvSpPr txBox="1">
            <a:spLocks noGrp="1"/>
          </p:cNvSpPr>
          <p:nvPr>
            <p:ph type="subTitle" idx="1"/>
          </p:nvPr>
        </p:nvSpPr>
        <p:spPr>
          <a:xfrm>
            <a:off x="4703179" y="913466"/>
            <a:ext cx="3726600" cy="2215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S. H. Williams. “Eel”. Diakses November 2020 dari laman </a:t>
            </a:r>
            <a:r>
              <a:rPr lang="en-US">
                <a:hlinkClick r:id="rId3"/>
              </a:rPr>
              <a:t>https://github.com/samuelhwilliams/Eel</a:t>
            </a:r>
            <a:r>
              <a:rPr lang="en-US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[2] E. Matthes. </a:t>
            </a:r>
            <a:r>
              <a:rPr lang="en-US" i="1"/>
              <a:t>Python Crash Course: A Hands-On, Project-Based Introduction to Programming, 2nd Edition</a:t>
            </a:r>
            <a:r>
              <a:rPr lang="en-US"/>
              <a:t>. San Francisco: No Starch Press, 2019. </a:t>
            </a:r>
          </a:p>
        </p:txBody>
      </p:sp>
      <p:cxnSp>
        <p:nvCxnSpPr>
          <p:cNvPr id="1892" name="Google Shape;1892;p57"/>
          <p:cNvCxnSpPr/>
          <p:nvPr/>
        </p:nvCxnSpPr>
        <p:spPr>
          <a:xfrm>
            <a:off x="5493077" y="2904228"/>
            <a:ext cx="19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3" name="Google Shape;1893;p57"/>
          <p:cNvCxnSpPr/>
          <p:nvPr/>
        </p:nvCxnSpPr>
        <p:spPr>
          <a:xfrm>
            <a:off x="5493077" y="3559214"/>
            <a:ext cx="19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5" name="Google Shape;1905;p57"/>
          <p:cNvSpPr/>
          <p:nvPr/>
        </p:nvSpPr>
        <p:spPr>
          <a:xfrm>
            <a:off x="1073853" y="4080982"/>
            <a:ext cx="561955" cy="820749"/>
          </a:xfrm>
          <a:custGeom>
            <a:avLst/>
            <a:gdLst/>
            <a:ahLst/>
            <a:cxnLst/>
            <a:rect l="l" t="t" r="r" b="b"/>
            <a:pathLst>
              <a:path w="11265" h="16452" extrusionOk="0">
                <a:moveTo>
                  <a:pt x="2568" y="0"/>
                </a:moveTo>
                <a:cubicBezTo>
                  <a:pt x="2422" y="0"/>
                  <a:pt x="2276" y="4"/>
                  <a:pt x="2132" y="11"/>
                </a:cubicBezTo>
                <a:lnTo>
                  <a:pt x="1727" y="3048"/>
                </a:lnTo>
                <a:cubicBezTo>
                  <a:pt x="1998" y="3007"/>
                  <a:pt x="2276" y="2986"/>
                  <a:pt x="2557" y="2986"/>
                </a:cubicBezTo>
                <a:cubicBezTo>
                  <a:pt x="2771" y="2986"/>
                  <a:pt x="2987" y="2998"/>
                  <a:pt x="3204" y="3024"/>
                </a:cubicBezTo>
                <a:cubicBezTo>
                  <a:pt x="6073" y="3405"/>
                  <a:pt x="8097" y="6024"/>
                  <a:pt x="7728" y="8893"/>
                </a:cubicBezTo>
                <a:cubicBezTo>
                  <a:pt x="7377" y="11536"/>
                  <a:pt x="5128" y="13461"/>
                  <a:pt x="2534" y="13461"/>
                </a:cubicBezTo>
                <a:cubicBezTo>
                  <a:pt x="2311" y="13461"/>
                  <a:pt x="2085" y="13447"/>
                  <a:pt x="1858" y="13418"/>
                </a:cubicBezTo>
                <a:cubicBezTo>
                  <a:pt x="1334" y="13358"/>
                  <a:pt x="846" y="13215"/>
                  <a:pt x="406" y="13013"/>
                </a:cubicBezTo>
                <a:lnTo>
                  <a:pt x="1" y="16049"/>
                </a:lnTo>
                <a:cubicBezTo>
                  <a:pt x="465" y="16204"/>
                  <a:pt x="965" y="16311"/>
                  <a:pt x="1465" y="16383"/>
                </a:cubicBezTo>
                <a:cubicBezTo>
                  <a:pt x="1824" y="16429"/>
                  <a:pt x="2181" y="16452"/>
                  <a:pt x="2534" y="16452"/>
                </a:cubicBezTo>
                <a:cubicBezTo>
                  <a:pt x="6611" y="16452"/>
                  <a:pt x="10144" y="13429"/>
                  <a:pt x="10681" y="9286"/>
                </a:cubicBezTo>
                <a:cubicBezTo>
                  <a:pt x="11264" y="4774"/>
                  <a:pt x="8097" y="654"/>
                  <a:pt x="3585" y="71"/>
                </a:cubicBezTo>
                <a:cubicBezTo>
                  <a:pt x="3244" y="21"/>
                  <a:pt x="2904" y="0"/>
                  <a:pt x="25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7"/>
          <p:cNvSpPr/>
          <p:nvPr/>
        </p:nvSpPr>
        <p:spPr>
          <a:xfrm>
            <a:off x="1073255" y="4730146"/>
            <a:ext cx="181831" cy="171663"/>
          </a:xfrm>
          <a:custGeom>
            <a:avLst/>
            <a:gdLst/>
            <a:ahLst/>
            <a:cxnLst/>
            <a:rect l="l" t="t" r="r" b="b"/>
            <a:pathLst>
              <a:path w="3645" h="3441" extrusionOk="0">
                <a:moveTo>
                  <a:pt x="406" y="0"/>
                </a:moveTo>
                <a:lnTo>
                  <a:pt x="1" y="3036"/>
                </a:lnTo>
                <a:cubicBezTo>
                  <a:pt x="477" y="3191"/>
                  <a:pt x="965" y="3298"/>
                  <a:pt x="1477" y="3370"/>
                </a:cubicBezTo>
                <a:cubicBezTo>
                  <a:pt x="1846" y="3417"/>
                  <a:pt x="2204" y="3441"/>
                  <a:pt x="2561" y="3441"/>
                </a:cubicBezTo>
                <a:lnTo>
                  <a:pt x="3644" y="333"/>
                </a:lnTo>
                <a:lnTo>
                  <a:pt x="3644" y="333"/>
                </a:lnTo>
                <a:cubicBezTo>
                  <a:pt x="3285" y="408"/>
                  <a:pt x="2915" y="450"/>
                  <a:pt x="2537" y="450"/>
                </a:cubicBezTo>
                <a:cubicBezTo>
                  <a:pt x="2314" y="450"/>
                  <a:pt x="2088" y="436"/>
                  <a:pt x="1858" y="405"/>
                </a:cubicBezTo>
                <a:cubicBezTo>
                  <a:pt x="1346" y="345"/>
                  <a:pt x="858" y="202"/>
                  <a:pt x="4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7"/>
          <p:cNvSpPr/>
          <p:nvPr/>
        </p:nvSpPr>
        <p:spPr>
          <a:xfrm>
            <a:off x="1069713" y="4726554"/>
            <a:ext cx="189513" cy="178847"/>
          </a:xfrm>
          <a:custGeom>
            <a:avLst/>
            <a:gdLst/>
            <a:ahLst/>
            <a:cxnLst/>
            <a:rect l="l" t="t" r="r" b="b"/>
            <a:pathLst>
              <a:path w="3799" h="3585" extrusionOk="0">
                <a:moveTo>
                  <a:pt x="536" y="179"/>
                </a:moveTo>
                <a:cubicBezTo>
                  <a:pt x="989" y="370"/>
                  <a:pt x="1453" y="489"/>
                  <a:pt x="1929" y="548"/>
                </a:cubicBezTo>
                <a:cubicBezTo>
                  <a:pt x="2157" y="582"/>
                  <a:pt x="2385" y="598"/>
                  <a:pt x="2613" y="598"/>
                </a:cubicBezTo>
                <a:cubicBezTo>
                  <a:pt x="2945" y="598"/>
                  <a:pt x="3276" y="564"/>
                  <a:pt x="3608" y="501"/>
                </a:cubicBezTo>
                <a:lnTo>
                  <a:pt x="3608" y="501"/>
                </a:lnTo>
                <a:lnTo>
                  <a:pt x="2572" y="3430"/>
                </a:lnTo>
                <a:cubicBezTo>
                  <a:pt x="2227" y="3430"/>
                  <a:pt x="1882" y="3406"/>
                  <a:pt x="1560" y="3370"/>
                </a:cubicBezTo>
                <a:cubicBezTo>
                  <a:pt x="1096" y="3311"/>
                  <a:pt x="620" y="3203"/>
                  <a:pt x="155" y="3061"/>
                </a:cubicBezTo>
                <a:lnTo>
                  <a:pt x="536" y="179"/>
                </a:lnTo>
                <a:close/>
                <a:moveTo>
                  <a:pt x="512" y="1"/>
                </a:moveTo>
                <a:cubicBezTo>
                  <a:pt x="489" y="1"/>
                  <a:pt x="465" y="1"/>
                  <a:pt x="441" y="13"/>
                </a:cubicBezTo>
                <a:cubicBezTo>
                  <a:pt x="429" y="24"/>
                  <a:pt x="417" y="36"/>
                  <a:pt x="405" y="60"/>
                </a:cubicBezTo>
                <a:lnTo>
                  <a:pt x="0" y="3096"/>
                </a:lnTo>
                <a:cubicBezTo>
                  <a:pt x="0" y="3132"/>
                  <a:pt x="24" y="3168"/>
                  <a:pt x="60" y="3180"/>
                </a:cubicBezTo>
                <a:cubicBezTo>
                  <a:pt x="548" y="3334"/>
                  <a:pt x="1048" y="3453"/>
                  <a:pt x="1536" y="3513"/>
                </a:cubicBezTo>
                <a:cubicBezTo>
                  <a:pt x="1882" y="3561"/>
                  <a:pt x="2251" y="3584"/>
                  <a:pt x="2620" y="3584"/>
                </a:cubicBezTo>
                <a:cubicBezTo>
                  <a:pt x="2656" y="3584"/>
                  <a:pt x="2679" y="3561"/>
                  <a:pt x="2691" y="3537"/>
                </a:cubicBezTo>
                <a:lnTo>
                  <a:pt x="3787" y="429"/>
                </a:lnTo>
                <a:cubicBezTo>
                  <a:pt x="3799" y="405"/>
                  <a:pt x="3799" y="382"/>
                  <a:pt x="3775" y="358"/>
                </a:cubicBezTo>
                <a:cubicBezTo>
                  <a:pt x="3766" y="340"/>
                  <a:pt x="3745" y="329"/>
                  <a:pt x="3724" y="329"/>
                </a:cubicBezTo>
                <a:cubicBezTo>
                  <a:pt x="3717" y="329"/>
                  <a:pt x="3710" y="331"/>
                  <a:pt x="3703" y="334"/>
                </a:cubicBezTo>
                <a:cubicBezTo>
                  <a:pt x="3347" y="414"/>
                  <a:pt x="2990" y="454"/>
                  <a:pt x="2631" y="454"/>
                </a:cubicBezTo>
                <a:cubicBezTo>
                  <a:pt x="2402" y="454"/>
                  <a:pt x="2173" y="438"/>
                  <a:pt x="1941" y="405"/>
                </a:cubicBezTo>
                <a:cubicBezTo>
                  <a:pt x="1453" y="346"/>
                  <a:pt x="965" y="203"/>
                  <a:pt x="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7"/>
          <p:cNvSpPr/>
          <p:nvPr/>
        </p:nvSpPr>
        <p:spPr>
          <a:xfrm>
            <a:off x="1160005" y="4080982"/>
            <a:ext cx="298213" cy="245895"/>
          </a:xfrm>
          <a:custGeom>
            <a:avLst/>
            <a:gdLst/>
            <a:ahLst/>
            <a:cxnLst/>
            <a:rect l="l" t="t" r="r" b="b"/>
            <a:pathLst>
              <a:path w="5978" h="4929" extrusionOk="0">
                <a:moveTo>
                  <a:pt x="841" y="0"/>
                </a:moveTo>
                <a:cubicBezTo>
                  <a:pt x="695" y="0"/>
                  <a:pt x="549" y="4"/>
                  <a:pt x="405" y="11"/>
                </a:cubicBezTo>
                <a:lnTo>
                  <a:pt x="0" y="3048"/>
                </a:lnTo>
                <a:cubicBezTo>
                  <a:pt x="271" y="3007"/>
                  <a:pt x="549" y="2986"/>
                  <a:pt x="830" y="2986"/>
                </a:cubicBezTo>
                <a:cubicBezTo>
                  <a:pt x="1044" y="2986"/>
                  <a:pt x="1260" y="2998"/>
                  <a:pt x="1477" y="3024"/>
                </a:cubicBezTo>
                <a:cubicBezTo>
                  <a:pt x="2870" y="3214"/>
                  <a:pt x="4060" y="3929"/>
                  <a:pt x="4882" y="4929"/>
                </a:cubicBezTo>
                <a:lnTo>
                  <a:pt x="5977" y="1821"/>
                </a:lnTo>
                <a:cubicBezTo>
                  <a:pt x="4834" y="904"/>
                  <a:pt x="3429" y="273"/>
                  <a:pt x="1858" y="71"/>
                </a:cubicBezTo>
                <a:cubicBezTo>
                  <a:pt x="1517" y="21"/>
                  <a:pt x="1177" y="0"/>
                  <a:pt x="8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7"/>
          <p:cNvSpPr/>
          <p:nvPr/>
        </p:nvSpPr>
        <p:spPr>
          <a:xfrm>
            <a:off x="1156413" y="4077390"/>
            <a:ext cx="305346" cy="253678"/>
          </a:xfrm>
          <a:custGeom>
            <a:avLst/>
            <a:gdLst/>
            <a:ahLst/>
            <a:cxnLst/>
            <a:rect l="l" t="t" r="r" b="b"/>
            <a:pathLst>
              <a:path w="6121" h="5085" extrusionOk="0">
                <a:moveTo>
                  <a:pt x="908" y="146"/>
                </a:moveTo>
                <a:cubicBezTo>
                  <a:pt x="1251" y="146"/>
                  <a:pt x="1591" y="170"/>
                  <a:pt x="1918" y="214"/>
                </a:cubicBezTo>
                <a:cubicBezTo>
                  <a:pt x="3406" y="405"/>
                  <a:pt x="4799" y="1000"/>
                  <a:pt x="5954" y="1929"/>
                </a:cubicBezTo>
                <a:lnTo>
                  <a:pt x="4918" y="4858"/>
                </a:lnTo>
                <a:cubicBezTo>
                  <a:pt x="4061" y="3846"/>
                  <a:pt x="2870" y="3203"/>
                  <a:pt x="1561" y="3024"/>
                </a:cubicBezTo>
                <a:cubicBezTo>
                  <a:pt x="1334" y="3000"/>
                  <a:pt x="1096" y="2989"/>
                  <a:pt x="870" y="2989"/>
                </a:cubicBezTo>
                <a:cubicBezTo>
                  <a:pt x="632" y="2989"/>
                  <a:pt x="394" y="3000"/>
                  <a:pt x="156" y="3036"/>
                </a:cubicBezTo>
                <a:lnTo>
                  <a:pt x="548" y="155"/>
                </a:lnTo>
                <a:cubicBezTo>
                  <a:pt x="668" y="149"/>
                  <a:pt x="788" y="146"/>
                  <a:pt x="908" y="146"/>
                </a:cubicBezTo>
                <a:close/>
                <a:moveTo>
                  <a:pt x="923" y="1"/>
                </a:moveTo>
                <a:cubicBezTo>
                  <a:pt x="774" y="1"/>
                  <a:pt x="625" y="5"/>
                  <a:pt x="477" y="12"/>
                </a:cubicBezTo>
                <a:cubicBezTo>
                  <a:pt x="441" y="12"/>
                  <a:pt x="406" y="36"/>
                  <a:pt x="406" y="72"/>
                </a:cubicBezTo>
                <a:lnTo>
                  <a:pt x="1" y="3108"/>
                </a:lnTo>
                <a:cubicBezTo>
                  <a:pt x="1" y="3131"/>
                  <a:pt x="1" y="3155"/>
                  <a:pt x="25" y="3167"/>
                </a:cubicBezTo>
                <a:cubicBezTo>
                  <a:pt x="33" y="3185"/>
                  <a:pt x="48" y="3196"/>
                  <a:pt x="65" y="3196"/>
                </a:cubicBezTo>
                <a:cubicBezTo>
                  <a:pt x="71" y="3196"/>
                  <a:pt x="78" y="3194"/>
                  <a:pt x="84" y="3191"/>
                </a:cubicBezTo>
                <a:cubicBezTo>
                  <a:pt x="348" y="3152"/>
                  <a:pt x="613" y="3131"/>
                  <a:pt x="875" y="3131"/>
                </a:cubicBezTo>
                <a:cubicBezTo>
                  <a:pt x="1097" y="3131"/>
                  <a:pt x="1318" y="3146"/>
                  <a:pt x="1537" y="3179"/>
                </a:cubicBezTo>
                <a:cubicBezTo>
                  <a:pt x="2858" y="3346"/>
                  <a:pt x="4049" y="4012"/>
                  <a:pt x="4894" y="5060"/>
                </a:cubicBezTo>
                <a:cubicBezTo>
                  <a:pt x="4906" y="5072"/>
                  <a:pt x="4930" y="5084"/>
                  <a:pt x="4954" y="5084"/>
                </a:cubicBezTo>
                <a:lnTo>
                  <a:pt x="4966" y="5084"/>
                </a:lnTo>
                <a:cubicBezTo>
                  <a:pt x="4990" y="5072"/>
                  <a:pt x="5013" y="5060"/>
                  <a:pt x="5013" y="5036"/>
                </a:cubicBezTo>
                <a:lnTo>
                  <a:pt x="6121" y="1929"/>
                </a:lnTo>
                <a:cubicBezTo>
                  <a:pt x="6121" y="1893"/>
                  <a:pt x="6121" y="1857"/>
                  <a:pt x="6097" y="1846"/>
                </a:cubicBezTo>
                <a:cubicBezTo>
                  <a:pt x="4906" y="881"/>
                  <a:pt x="3466" y="262"/>
                  <a:pt x="1942" y="72"/>
                </a:cubicBezTo>
                <a:cubicBezTo>
                  <a:pt x="1609" y="22"/>
                  <a:pt x="1266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7"/>
          <p:cNvSpPr/>
          <p:nvPr/>
        </p:nvSpPr>
        <p:spPr>
          <a:xfrm>
            <a:off x="96255" y="3843925"/>
            <a:ext cx="1171898" cy="1294930"/>
          </a:xfrm>
          <a:custGeom>
            <a:avLst/>
            <a:gdLst/>
            <a:ahLst/>
            <a:cxnLst/>
            <a:rect l="l" t="t" r="r" b="b"/>
            <a:pathLst>
              <a:path w="23492" h="25957" extrusionOk="0">
                <a:moveTo>
                  <a:pt x="0" y="1"/>
                </a:moveTo>
                <a:lnTo>
                  <a:pt x="3512" y="25957"/>
                </a:lnTo>
                <a:lnTo>
                  <a:pt x="19979" y="25957"/>
                </a:lnTo>
                <a:lnTo>
                  <a:pt x="23491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7"/>
          <p:cNvSpPr/>
          <p:nvPr/>
        </p:nvSpPr>
        <p:spPr>
          <a:xfrm>
            <a:off x="96255" y="3571507"/>
            <a:ext cx="1171898" cy="573806"/>
          </a:xfrm>
          <a:custGeom>
            <a:avLst/>
            <a:gdLst/>
            <a:ahLst/>
            <a:cxnLst/>
            <a:rect l="l" t="t" r="r" b="b"/>
            <a:pathLst>
              <a:path w="23492" h="11502" extrusionOk="0">
                <a:moveTo>
                  <a:pt x="11740" y="0"/>
                </a:moveTo>
                <a:cubicBezTo>
                  <a:pt x="5263" y="0"/>
                  <a:pt x="0" y="2572"/>
                  <a:pt x="0" y="5751"/>
                </a:cubicBezTo>
                <a:cubicBezTo>
                  <a:pt x="0" y="8918"/>
                  <a:pt x="5263" y="11502"/>
                  <a:pt x="11740" y="11502"/>
                </a:cubicBezTo>
                <a:cubicBezTo>
                  <a:pt x="18229" y="11502"/>
                  <a:pt x="23491" y="8918"/>
                  <a:pt x="23491" y="5751"/>
                </a:cubicBezTo>
                <a:cubicBezTo>
                  <a:pt x="23491" y="2572"/>
                  <a:pt x="18229" y="0"/>
                  <a:pt x="11740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7"/>
          <p:cNvSpPr/>
          <p:nvPr/>
        </p:nvSpPr>
        <p:spPr>
          <a:xfrm>
            <a:off x="164548" y="3608165"/>
            <a:ext cx="1035263" cy="471038"/>
          </a:xfrm>
          <a:custGeom>
            <a:avLst/>
            <a:gdLst/>
            <a:ahLst/>
            <a:cxnLst/>
            <a:rect l="l" t="t" r="r" b="b"/>
            <a:pathLst>
              <a:path w="20753" h="9442" extrusionOk="0">
                <a:moveTo>
                  <a:pt x="10371" y="0"/>
                </a:moveTo>
                <a:cubicBezTo>
                  <a:pt x="4644" y="0"/>
                  <a:pt x="0" y="2119"/>
                  <a:pt x="0" y="4727"/>
                </a:cubicBezTo>
                <a:cubicBezTo>
                  <a:pt x="0" y="7334"/>
                  <a:pt x="4644" y="9442"/>
                  <a:pt x="10371" y="9442"/>
                </a:cubicBezTo>
                <a:cubicBezTo>
                  <a:pt x="16110" y="9442"/>
                  <a:pt x="20753" y="7334"/>
                  <a:pt x="20753" y="4727"/>
                </a:cubicBezTo>
                <a:cubicBezTo>
                  <a:pt x="20753" y="2119"/>
                  <a:pt x="16110" y="0"/>
                  <a:pt x="103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7"/>
          <p:cNvSpPr/>
          <p:nvPr/>
        </p:nvSpPr>
        <p:spPr>
          <a:xfrm>
            <a:off x="160956" y="3604573"/>
            <a:ext cx="1042447" cy="478820"/>
          </a:xfrm>
          <a:custGeom>
            <a:avLst/>
            <a:gdLst/>
            <a:ahLst/>
            <a:cxnLst/>
            <a:rect l="l" t="t" r="r" b="b"/>
            <a:pathLst>
              <a:path w="20897" h="9598" extrusionOk="0">
                <a:moveTo>
                  <a:pt x="10455" y="144"/>
                </a:moveTo>
                <a:cubicBezTo>
                  <a:pt x="16134" y="144"/>
                  <a:pt x="20754" y="2227"/>
                  <a:pt x="20754" y="4799"/>
                </a:cubicBezTo>
                <a:cubicBezTo>
                  <a:pt x="20754" y="7359"/>
                  <a:pt x="16134" y="9442"/>
                  <a:pt x="10455" y="9442"/>
                </a:cubicBezTo>
                <a:cubicBezTo>
                  <a:pt x="4763" y="9442"/>
                  <a:pt x="144" y="7359"/>
                  <a:pt x="144" y="4799"/>
                </a:cubicBezTo>
                <a:cubicBezTo>
                  <a:pt x="144" y="2227"/>
                  <a:pt x="4763" y="144"/>
                  <a:pt x="10455" y="144"/>
                </a:cubicBezTo>
                <a:close/>
                <a:moveTo>
                  <a:pt x="10455" y="1"/>
                </a:moveTo>
                <a:cubicBezTo>
                  <a:pt x="4680" y="1"/>
                  <a:pt x="1" y="2144"/>
                  <a:pt x="1" y="4799"/>
                </a:cubicBezTo>
                <a:cubicBezTo>
                  <a:pt x="1" y="7442"/>
                  <a:pt x="4692" y="9597"/>
                  <a:pt x="10455" y="9597"/>
                </a:cubicBezTo>
                <a:cubicBezTo>
                  <a:pt x="16217" y="9597"/>
                  <a:pt x="20896" y="7442"/>
                  <a:pt x="20896" y="4799"/>
                </a:cubicBezTo>
                <a:cubicBezTo>
                  <a:pt x="20896" y="2144"/>
                  <a:pt x="16217" y="1"/>
                  <a:pt x="10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7"/>
          <p:cNvSpPr/>
          <p:nvPr/>
        </p:nvSpPr>
        <p:spPr>
          <a:xfrm>
            <a:off x="179413" y="3666930"/>
            <a:ext cx="1020398" cy="412270"/>
          </a:xfrm>
          <a:custGeom>
            <a:avLst/>
            <a:gdLst/>
            <a:ahLst/>
            <a:cxnLst/>
            <a:rect l="l" t="t" r="r" b="b"/>
            <a:pathLst>
              <a:path w="20455" h="8264" extrusionOk="0">
                <a:moveTo>
                  <a:pt x="10382" y="1"/>
                </a:moveTo>
                <a:cubicBezTo>
                  <a:pt x="4691" y="1"/>
                  <a:pt x="60" y="2096"/>
                  <a:pt x="0" y="4680"/>
                </a:cubicBezTo>
                <a:cubicBezTo>
                  <a:pt x="1119" y="6740"/>
                  <a:pt x="5203" y="8264"/>
                  <a:pt x="10085" y="8264"/>
                </a:cubicBezTo>
                <a:cubicBezTo>
                  <a:pt x="15776" y="8264"/>
                  <a:pt x="20395" y="6180"/>
                  <a:pt x="20455" y="3597"/>
                </a:cubicBezTo>
                <a:cubicBezTo>
                  <a:pt x="19336" y="1537"/>
                  <a:pt x="15252" y="1"/>
                  <a:pt x="103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7"/>
          <p:cNvSpPr/>
          <p:nvPr/>
        </p:nvSpPr>
        <p:spPr>
          <a:xfrm>
            <a:off x="175822" y="3663388"/>
            <a:ext cx="1027581" cy="420003"/>
          </a:xfrm>
          <a:custGeom>
            <a:avLst/>
            <a:gdLst/>
            <a:ahLst/>
            <a:cxnLst/>
            <a:rect l="l" t="t" r="r" b="b"/>
            <a:pathLst>
              <a:path w="20599" h="8419" extrusionOk="0">
                <a:moveTo>
                  <a:pt x="10454" y="155"/>
                </a:moveTo>
                <a:cubicBezTo>
                  <a:pt x="15205" y="155"/>
                  <a:pt x="19301" y="1608"/>
                  <a:pt x="20444" y="3691"/>
                </a:cubicBezTo>
                <a:cubicBezTo>
                  <a:pt x="20360" y="6216"/>
                  <a:pt x="15753" y="8263"/>
                  <a:pt x="10157" y="8263"/>
                </a:cubicBezTo>
                <a:cubicBezTo>
                  <a:pt x="5394" y="8263"/>
                  <a:pt x="1298" y="6811"/>
                  <a:pt x="155" y="4727"/>
                </a:cubicBezTo>
                <a:cubicBezTo>
                  <a:pt x="239" y="2203"/>
                  <a:pt x="4846" y="155"/>
                  <a:pt x="10454" y="155"/>
                </a:cubicBezTo>
                <a:close/>
                <a:moveTo>
                  <a:pt x="10454" y="0"/>
                </a:moveTo>
                <a:cubicBezTo>
                  <a:pt x="4751" y="0"/>
                  <a:pt x="60" y="2132"/>
                  <a:pt x="1" y="4751"/>
                </a:cubicBezTo>
                <a:cubicBezTo>
                  <a:pt x="1" y="4763"/>
                  <a:pt x="1" y="4775"/>
                  <a:pt x="12" y="4787"/>
                </a:cubicBezTo>
                <a:cubicBezTo>
                  <a:pt x="1167" y="6918"/>
                  <a:pt x="5335" y="8418"/>
                  <a:pt x="10157" y="8418"/>
                </a:cubicBezTo>
                <a:cubicBezTo>
                  <a:pt x="15848" y="8418"/>
                  <a:pt x="20539" y="6287"/>
                  <a:pt x="20598" y="3668"/>
                </a:cubicBezTo>
                <a:cubicBezTo>
                  <a:pt x="20598" y="3656"/>
                  <a:pt x="20598" y="3644"/>
                  <a:pt x="20586" y="3632"/>
                </a:cubicBezTo>
                <a:cubicBezTo>
                  <a:pt x="19432" y="1489"/>
                  <a:pt x="15264" y="0"/>
                  <a:pt x="10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7"/>
          <p:cNvSpPr/>
          <p:nvPr/>
        </p:nvSpPr>
        <p:spPr>
          <a:xfrm>
            <a:off x="711588" y="3842778"/>
            <a:ext cx="441931" cy="197804"/>
          </a:xfrm>
          <a:custGeom>
            <a:avLst/>
            <a:gdLst/>
            <a:ahLst/>
            <a:cxnLst/>
            <a:rect l="l" t="t" r="r" b="b"/>
            <a:pathLst>
              <a:path w="8859" h="3965" extrusionOk="0">
                <a:moveTo>
                  <a:pt x="8703" y="0"/>
                </a:moveTo>
                <a:cubicBezTo>
                  <a:pt x="8668" y="12"/>
                  <a:pt x="8632" y="48"/>
                  <a:pt x="8644" y="83"/>
                </a:cubicBezTo>
                <a:cubicBezTo>
                  <a:pt x="8703" y="441"/>
                  <a:pt x="8573" y="845"/>
                  <a:pt x="8287" y="1179"/>
                </a:cubicBezTo>
                <a:cubicBezTo>
                  <a:pt x="8025" y="1488"/>
                  <a:pt x="7668" y="1727"/>
                  <a:pt x="7322" y="1917"/>
                </a:cubicBezTo>
                <a:cubicBezTo>
                  <a:pt x="5177" y="3158"/>
                  <a:pt x="2749" y="3812"/>
                  <a:pt x="269" y="3812"/>
                </a:cubicBezTo>
                <a:cubicBezTo>
                  <a:pt x="203" y="3812"/>
                  <a:pt x="137" y="3811"/>
                  <a:pt x="71" y="3810"/>
                </a:cubicBezTo>
                <a:cubicBezTo>
                  <a:pt x="36" y="3810"/>
                  <a:pt x="0" y="3846"/>
                  <a:pt x="0" y="3882"/>
                </a:cubicBezTo>
                <a:cubicBezTo>
                  <a:pt x="0" y="3929"/>
                  <a:pt x="24" y="3965"/>
                  <a:pt x="71" y="3965"/>
                </a:cubicBezTo>
                <a:lnTo>
                  <a:pt x="262" y="3965"/>
                </a:lnTo>
                <a:cubicBezTo>
                  <a:pt x="2762" y="3965"/>
                  <a:pt x="5227" y="3298"/>
                  <a:pt x="7394" y="2048"/>
                </a:cubicBezTo>
                <a:cubicBezTo>
                  <a:pt x="7751" y="1846"/>
                  <a:pt x="8120" y="1607"/>
                  <a:pt x="8394" y="1274"/>
                </a:cubicBezTo>
                <a:cubicBezTo>
                  <a:pt x="8703" y="905"/>
                  <a:pt x="8858" y="464"/>
                  <a:pt x="8787" y="60"/>
                </a:cubicBezTo>
                <a:cubicBezTo>
                  <a:pt x="8787" y="24"/>
                  <a:pt x="8739" y="0"/>
                  <a:pt x="8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7"/>
          <p:cNvSpPr/>
          <p:nvPr/>
        </p:nvSpPr>
        <p:spPr>
          <a:xfrm>
            <a:off x="242917" y="3695066"/>
            <a:ext cx="501344" cy="170316"/>
          </a:xfrm>
          <a:custGeom>
            <a:avLst/>
            <a:gdLst/>
            <a:ahLst/>
            <a:cxnLst/>
            <a:rect l="l" t="t" r="r" b="b"/>
            <a:pathLst>
              <a:path w="10050" h="3414" extrusionOk="0">
                <a:moveTo>
                  <a:pt x="9147" y="1"/>
                </a:moveTo>
                <a:cubicBezTo>
                  <a:pt x="6911" y="1"/>
                  <a:pt x="4653" y="432"/>
                  <a:pt x="2585" y="1270"/>
                </a:cubicBezTo>
                <a:cubicBezTo>
                  <a:pt x="1715" y="1616"/>
                  <a:pt x="513" y="2211"/>
                  <a:pt x="13" y="3306"/>
                </a:cubicBezTo>
                <a:cubicBezTo>
                  <a:pt x="1" y="3342"/>
                  <a:pt x="13" y="3390"/>
                  <a:pt x="61" y="3402"/>
                </a:cubicBezTo>
                <a:cubicBezTo>
                  <a:pt x="61" y="3402"/>
                  <a:pt x="72" y="3414"/>
                  <a:pt x="84" y="3414"/>
                </a:cubicBezTo>
                <a:cubicBezTo>
                  <a:pt x="108" y="3414"/>
                  <a:pt x="144" y="3390"/>
                  <a:pt x="156" y="3366"/>
                </a:cubicBezTo>
                <a:cubicBezTo>
                  <a:pt x="620" y="2318"/>
                  <a:pt x="1799" y="1747"/>
                  <a:pt x="2644" y="1401"/>
                </a:cubicBezTo>
                <a:cubicBezTo>
                  <a:pt x="4686" y="576"/>
                  <a:pt x="6916" y="155"/>
                  <a:pt x="9134" y="155"/>
                </a:cubicBezTo>
                <a:cubicBezTo>
                  <a:pt x="9412" y="155"/>
                  <a:pt x="9689" y="162"/>
                  <a:pt x="9967" y="175"/>
                </a:cubicBezTo>
                <a:cubicBezTo>
                  <a:pt x="10002" y="175"/>
                  <a:pt x="10038" y="139"/>
                  <a:pt x="10038" y="104"/>
                </a:cubicBezTo>
                <a:cubicBezTo>
                  <a:pt x="10050" y="56"/>
                  <a:pt x="10014" y="20"/>
                  <a:pt x="9967" y="20"/>
                </a:cubicBezTo>
                <a:cubicBezTo>
                  <a:pt x="9694" y="7"/>
                  <a:pt x="9420" y="1"/>
                  <a:pt x="91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7"/>
          <p:cNvSpPr/>
          <p:nvPr/>
        </p:nvSpPr>
        <p:spPr>
          <a:xfrm>
            <a:off x="691384" y="3729836"/>
            <a:ext cx="346302" cy="98727"/>
          </a:xfrm>
          <a:custGeom>
            <a:avLst/>
            <a:gdLst/>
            <a:ahLst/>
            <a:cxnLst/>
            <a:rect l="l" t="t" r="r" b="b"/>
            <a:pathLst>
              <a:path w="6942" h="1979" extrusionOk="0">
                <a:moveTo>
                  <a:pt x="1375" y="0"/>
                </a:moveTo>
                <a:cubicBezTo>
                  <a:pt x="936" y="0"/>
                  <a:pt x="496" y="32"/>
                  <a:pt x="60" y="97"/>
                </a:cubicBezTo>
                <a:cubicBezTo>
                  <a:pt x="24" y="109"/>
                  <a:pt x="0" y="145"/>
                  <a:pt x="0" y="181"/>
                </a:cubicBezTo>
                <a:cubicBezTo>
                  <a:pt x="12" y="228"/>
                  <a:pt x="48" y="252"/>
                  <a:pt x="84" y="252"/>
                </a:cubicBezTo>
                <a:cubicBezTo>
                  <a:pt x="519" y="186"/>
                  <a:pt x="957" y="154"/>
                  <a:pt x="1394" y="154"/>
                </a:cubicBezTo>
                <a:cubicBezTo>
                  <a:pt x="3336" y="154"/>
                  <a:pt x="5256" y="791"/>
                  <a:pt x="6811" y="1966"/>
                </a:cubicBezTo>
                <a:cubicBezTo>
                  <a:pt x="6822" y="1978"/>
                  <a:pt x="6846" y="1978"/>
                  <a:pt x="6858" y="1978"/>
                </a:cubicBezTo>
                <a:cubicBezTo>
                  <a:pt x="6882" y="1978"/>
                  <a:pt x="6906" y="1966"/>
                  <a:pt x="6918" y="1943"/>
                </a:cubicBezTo>
                <a:cubicBezTo>
                  <a:pt x="6942" y="1919"/>
                  <a:pt x="6930" y="1871"/>
                  <a:pt x="6906" y="1847"/>
                </a:cubicBezTo>
                <a:cubicBezTo>
                  <a:pt x="5317" y="649"/>
                  <a:pt x="3354" y="0"/>
                  <a:pt x="1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57"/>
          <p:cNvSpPr/>
          <p:nvPr/>
        </p:nvSpPr>
        <p:spPr>
          <a:xfrm>
            <a:off x="326076" y="3924590"/>
            <a:ext cx="520350" cy="70890"/>
          </a:xfrm>
          <a:custGeom>
            <a:avLst/>
            <a:gdLst/>
            <a:ahLst/>
            <a:cxnLst/>
            <a:rect l="l" t="t" r="r" b="b"/>
            <a:pathLst>
              <a:path w="10431" h="1421" extrusionOk="0">
                <a:moveTo>
                  <a:pt x="88" y="0"/>
                </a:moveTo>
                <a:cubicBezTo>
                  <a:pt x="57" y="0"/>
                  <a:pt x="23" y="21"/>
                  <a:pt x="13" y="51"/>
                </a:cubicBezTo>
                <a:cubicBezTo>
                  <a:pt x="1" y="87"/>
                  <a:pt x="13" y="134"/>
                  <a:pt x="48" y="146"/>
                </a:cubicBezTo>
                <a:cubicBezTo>
                  <a:pt x="2204" y="991"/>
                  <a:pt x="4537" y="1420"/>
                  <a:pt x="6859" y="1420"/>
                </a:cubicBezTo>
                <a:cubicBezTo>
                  <a:pt x="8038" y="1420"/>
                  <a:pt x="9216" y="1313"/>
                  <a:pt x="10371" y="1087"/>
                </a:cubicBezTo>
                <a:cubicBezTo>
                  <a:pt x="10407" y="1075"/>
                  <a:pt x="10431" y="1039"/>
                  <a:pt x="10431" y="1003"/>
                </a:cubicBezTo>
                <a:cubicBezTo>
                  <a:pt x="10421" y="964"/>
                  <a:pt x="10395" y="941"/>
                  <a:pt x="10359" y="941"/>
                </a:cubicBezTo>
                <a:cubicBezTo>
                  <a:pt x="10351" y="941"/>
                  <a:pt x="10344" y="942"/>
                  <a:pt x="10335" y="944"/>
                </a:cubicBezTo>
                <a:cubicBezTo>
                  <a:pt x="9197" y="1164"/>
                  <a:pt x="8030" y="1274"/>
                  <a:pt x="6860" y="1274"/>
                </a:cubicBezTo>
                <a:cubicBezTo>
                  <a:pt x="4556" y="1274"/>
                  <a:pt x="2240" y="848"/>
                  <a:pt x="108" y="3"/>
                </a:cubicBezTo>
                <a:cubicBezTo>
                  <a:pt x="102" y="1"/>
                  <a:pt x="95" y="0"/>
                  <a:pt x="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57"/>
          <p:cNvSpPr/>
          <p:nvPr/>
        </p:nvSpPr>
        <p:spPr>
          <a:xfrm>
            <a:off x="801231" y="3880142"/>
            <a:ext cx="191908" cy="65403"/>
          </a:xfrm>
          <a:custGeom>
            <a:avLst/>
            <a:gdLst/>
            <a:ahLst/>
            <a:cxnLst/>
            <a:rect l="l" t="t" r="r" b="b"/>
            <a:pathLst>
              <a:path w="3847" h="1311" extrusionOk="0">
                <a:moveTo>
                  <a:pt x="3768" y="1"/>
                </a:moveTo>
                <a:cubicBezTo>
                  <a:pt x="3754" y="1"/>
                  <a:pt x="3740" y="5"/>
                  <a:pt x="3728" y="13"/>
                </a:cubicBezTo>
                <a:cubicBezTo>
                  <a:pt x="2608" y="632"/>
                  <a:pt x="1346" y="1025"/>
                  <a:pt x="72" y="1156"/>
                </a:cubicBezTo>
                <a:cubicBezTo>
                  <a:pt x="37" y="1156"/>
                  <a:pt x="1" y="1204"/>
                  <a:pt x="13" y="1239"/>
                </a:cubicBezTo>
                <a:cubicBezTo>
                  <a:pt x="13" y="1275"/>
                  <a:pt x="48" y="1311"/>
                  <a:pt x="84" y="1311"/>
                </a:cubicBezTo>
                <a:lnTo>
                  <a:pt x="96" y="1311"/>
                </a:lnTo>
                <a:cubicBezTo>
                  <a:pt x="1382" y="1180"/>
                  <a:pt x="2668" y="775"/>
                  <a:pt x="3799" y="132"/>
                </a:cubicBezTo>
                <a:cubicBezTo>
                  <a:pt x="3835" y="120"/>
                  <a:pt x="3847" y="73"/>
                  <a:pt x="3835" y="37"/>
                </a:cubicBezTo>
                <a:cubicBezTo>
                  <a:pt x="3819" y="14"/>
                  <a:pt x="3794" y="1"/>
                  <a:pt x="3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7"/>
          <p:cNvSpPr/>
          <p:nvPr/>
        </p:nvSpPr>
        <p:spPr>
          <a:xfrm>
            <a:off x="245910" y="3830655"/>
            <a:ext cx="82011" cy="139835"/>
          </a:xfrm>
          <a:custGeom>
            <a:avLst/>
            <a:gdLst/>
            <a:ahLst/>
            <a:cxnLst/>
            <a:rect l="l" t="t" r="r" b="b"/>
            <a:pathLst>
              <a:path w="1644" h="2803" extrusionOk="0">
                <a:moveTo>
                  <a:pt x="722" y="0"/>
                </a:moveTo>
                <a:cubicBezTo>
                  <a:pt x="701" y="0"/>
                  <a:pt x="680" y="9"/>
                  <a:pt x="667" y="29"/>
                </a:cubicBezTo>
                <a:cubicBezTo>
                  <a:pt x="429" y="279"/>
                  <a:pt x="143" y="588"/>
                  <a:pt x="72" y="969"/>
                </a:cubicBezTo>
                <a:cubicBezTo>
                  <a:pt x="1" y="1362"/>
                  <a:pt x="155" y="1803"/>
                  <a:pt x="477" y="2136"/>
                </a:cubicBezTo>
                <a:cubicBezTo>
                  <a:pt x="774" y="2446"/>
                  <a:pt x="1155" y="2636"/>
                  <a:pt x="1525" y="2803"/>
                </a:cubicBezTo>
                <a:lnTo>
                  <a:pt x="1560" y="2803"/>
                </a:lnTo>
                <a:cubicBezTo>
                  <a:pt x="1584" y="2803"/>
                  <a:pt x="1608" y="2791"/>
                  <a:pt x="1632" y="2767"/>
                </a:cubicBezTo>
                <a:cubicBezTo>
                  <a:pt x="1644" y="2732"/>
                  <a:pt x="1632" y="2684"/>
                  <a:pt x="1584" y="2660"/>
                </a:cubicBezTo>
                <a:cubicBezTo>
                  <a:pt x="1227" y="2505"/>
                  <a:pt x="870" y="2327"/>
                  <a:pt x="596" y="2041"/>
                </a:cubicBezTo>
                <a:cubicBezTo>
                  <a:pt x="298" y="1731"/>
                  <a:pt x="155" y="1339"/>
                  <a:pt x="227" y="1005"/>
                </a:cubicBezTo>
                <a:cubicBezTo>
                  <a:pt x="286" y="648"/>
                  <a:pt x="560" y="362"/>
                  <a:pt x="774" y="124"/>
                </a:cubicBezTo>
                <a:cubicBezTo>
                  <a:pt x="798" y="100"/>
                  <a:pt x="798" y="53"/>
                  <a:pt x="774" y="17"/>
                </a:cubicBezTo>
                <a:cubicBezTo>
                  <a:pt x="758" y="6"/>
                  <a:pt x="740" y="0"/>
                  <a:pt x="7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57"/>
          <p:cNvSpPr/>
          <p:nvPr/>
        </p:nvSpPr>
        <p:spPr>
          <a:xfrm>
            <a:off x="954478" y="3762362"/>
            <a:ext cx="138431" cy="192117"/>
          </a:xfrm>
          <a:custGeom>
            <a:avLst/>
            <a:gdLst/>
            <a:ahLst/>
            <a:cxnLst/>
            <a:rect l="l" t="t" r="r" b="b"/>
            <a:pathLst>
              <a:path w="2775" h="3851" extrusionOk="0">
                <a:moveTo>
                  <a:pt x="1246" y="0"/>
                </a:moveTo>
                <a:cubicBezTo>
                  <a:pt x="1217" y="0"/>
                  <a:pt x="1185" y="14"/>
                  <a:pt x="1167" y="41"/>
                </a:cubicBezTo>
                <a:cubicBezTo>
                  <a:pt x="1156" y="76"/>
                  <a:pt x="1167" y="124"/>
                  <a:pt x="1203" y="136"/>
                </a:cubicBezTo>
                <a:cubicBezTo>
                  <a:pt x="1929" y="505"/>
                  <a:pt x="2346" y="910"/>
                  <a:pt x="2465" y="1374"/>
                </a:cubicBezTo>
                <a:cubicBezTo>
                  <a:pt x="2620" y="1993"/>
                  <a:pt x="2239" y="2624"/>
                  <a:pt x="1787" y="2969"/>
                </a:cubicBezTo>
                <a:cubicBezTo>
                  <a:pt x="1287" y="3362"/>
                  <a:pt x="644" y="3541"/>
                  <a:pt x="72" y="3708"/>
                </a:cubicBezTo>
                <a:cubicBezTo>
                  <a:pt x="24" y="3720"/>
                  <a:pt x="1" y="3755"/>
                  <a:pt x="13" y="3803"/>
                </a:cubicBezTo>
                <a:cubicBezTo>
                  <a:pt x="24" y="3827"/>
                  <a:pt x="60" y="3851"/>
                  <a:pt x="84" y="3851"/>
                </a:cubicBezTo>
                <a:lnTo>
                  <a:pt x="108" y="3851"/>
                </a:lnTo>
                <a:cubicBezTo>
                  <a:pt x="691" y="3684"/>
                  <a:pt x="1358" y="3493"/>
                  <a:pt x="1882" y="3089"/>
                </a:cubicBezTo>
                <a:cubicBezTo>
                  <a:pt x="2370" y="2708"/>
                  <a:pt x="2775" y="2017"/>
                  <a:pt x="2608" y="1338"/>
                </a:cubicBezTo>
                <a:cubicBezTo>
                  <a:pt x="2477" y="826"/>
                  <a:pt x="2037" y="386"/>
                  <a:pt x="1275" y="5"/>
                </a:cubicBezTo>
                <a:cubicBezTo>
                  <a:pt x="1266" y="2"/>
                  <a:pt x="1256" y="0"/>
                  <a:pt x="1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57"/>
          <p:cNvSpPr/>
          <p:nvPr/>
        </p:nvSpPr>
        <p:spPr>
          <a:xfrm>
            <a:off x="417565" y="3788702"/>
            <a:ext cx="275615" cy="73734"/>
          </a:xfrm>
          <a:custGeom>
            <a:avLst/>
            <a:gdLst/>
            <a:ahLst/>
            <a:cxnLst/>
            <a:rect l="l" t="t" r="r" b="b"/>
            <a:pathLst>
              <a:path w="5525" h="1478" extrusionOk="0">
                <a:moveTo>
                  <a:pt x="5418" y="1"/>
                </a:moveTo>
                <a:cubicBezTo>
                  <a:pt x="4049" y="1"/>
                  <a:pt x="2679" y="191"/>
                  <a:pt x="1370" y="572"/>
                </a:cubicBezTo>
                <a:cubicBezTo>
                  <a:pt x="858" y="727"/>
                  <a:pt x="334" y="929"/>
                  <a:pt x="24" y="1358"/>
                </a:cubicBezTo>
                <a:cubicBezTo>
                  <a:pt x="0" y="1394"/>
                  <a:pt x="0" y="1441"/>
                  <a:pt x="36" y="1465"/>
                </a:cubicBezTo>
                <a:cubicBezTo>
                  <a:pt x="48" y="1477"/>
                  <a:pt x="60" y="1477"/>
                  <a:pt x="84" y="1477"/>
                </a:cubicBezTo>
                <a:cubicBezTo>
                  <a:pt x="108" y="1477"/>
                  <a:pt x="131" y="1465"/>
                  <a:pt x="143" y="1441"/>
                </a:cubicBezTo>
                <a:cubicBezTo>
                  <a:pt x="429" y="1048"/>
                  <a:pt x="917" y="870"/>
                  <a:pt x="1417" y="727"/>
                </a:cubicBezTo>
                <a:cubicBezTo>
                  <a:pt x="2691" y="345"/>
                  <a:pt x="4009" y="143"/>
                  <a:pt x="5339" y="143"/>
                </a:cubicBezTo>
                <a:cubicBezTo>
                  <a:pt x="5377" y="143"/>
                  <a:pt x="5415" y="143"/>
                  <a:pt x="5453" y="144"/>
                </a:cubicBezTo>
                <a:cubicBezTo>
                  <a:pt x="5489" y="144"/>
                  <a:pt x="5525" y="108"/>
                  <a:pt x="5525" y="72"/>
                </a:cubicBezTo>
                <a:cubicBezTo>
                  <a:pt x="5525" y="36"/>
                  <a:pt x="5489" y="1"/>
                  <a:pt x="54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57"/>
          <p:cNvSpPr/>
          <p:nvPr/>
        </p:nvSpPr>
        <p:spPr>
          <a:xfrm>
            <a:off x="662251" y="3884183"/>
            <a:ext cx="163373" cy="26939"/>
          </a:xfrm>
          <a:custGeom>
            <a:avLst/>
            <a:gdLst/>
            <a:ahLst/>
            <a:cxnLst/>
            <a:rect l="l" t="t" r="r" b="b"/>
            <a:pathLst>
              <a:path w="3275" h="540" extrusionOk="0">
                <a:moveTo>
                  <a:pt x="3188" y="0"/>
                </a:moveTo>
                <a:cubicBezTo>
                  <a:pt x="3181" y="0"/>
                  <a:pt x="3174" y="1"/>
                  <a:pt x="3168" y="4"/>
                </a:cubicBezTo>
                <a:cubicBezTo>
                  <a:pt x="2525" y="258"/>
                  <a:pt x="1824" y="385"/>
                  <a:pt x="1128" y="385"/>
                </a:cubicBezTo>
                <a:cubicBezTo>
                  <a:pt x="780" y="385"/>
                  <a:pt x="433" y="353"/>
                  <a:pt x="96" y="289"/>
                </a:cubicBezTo>
                <a:cubicBezTo>
                  <a:pt x="91" y="288"/>
                  <a:pt x="86" y="287"/>
                  <a:pt x="81" y="287"/>
                </a:cubicBezTo>
                <a:cubicBezTo>
                  <a:pt x="48" y="287"/>
                  <a:pt x="13" y="318"/>
                  <a:pt x="13" y="349"/>
                </a:cubicBezTo>
                <a:cubicBezTo>
                  <a:pt x="1" y="396"/>
                  <a:pt x="25" y="432"/>
                  <a:pt x="72" y="432"/>
                </a:cubicBezTo>
                <a:cubicBezTo>
                  <a:pt x="418" y="504"/>
                  <a:pt x="763" y="539"/>
                  <a:pt x="1120" y="539"/>
                </a:cubicBezTo>
                <a:cubicBezTo>
                  <a:pt x="1834" y="539"/>
                  <a:pt x="2561" y="408"/>
                  <a:pt x="3227" y="146"/>
                </a:cubicBezTo>
                <a:cubicBezTo>
                  <a:pt x="3263" y="135"/>
                  <a:pt x="3275" y="87"/>
                  <a:pt x="3263" y="51"/>
                </a:cubicBezTo>
                <a:cubicBezTo>
                  <a:pt x="3253" y="22"/>
                  <a:pt x="3219" y="0"/>
                  <a:pt x="31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57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7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7"/>
          <p:cNvSpPr/>
          <p:nvPr/>
        </p:nvSpPr>
        <p:spPr>
          <a:xfrm rot="10800000">
            <a:off x="802659" y="173407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7"/>
          <p:cNvSpPr/>
          <p:nvPr/>
        </p:nvSpPr>
        <p:spPr>
          <a:xfrm rot="10800000">
            <a:off x="-203474" y="14097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8614179" y="1852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7"/>
          <p:cNvSpPr/>
          <p:nvPr/>
        </p:nvSpPr>
        <p:spPr>
          <a:xfrm>
            <a:off x="7744651" y="58662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57"/>
          <p:cNvSpPr/>
          <p:nvPr/>
        </p:nvSpPr>
        <p:spPr>
          <a:xfrm>
            <a:off x="8614172" y="763861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889;p57">
            <a:extLst>
              <a:ext uri="{FF2B5EF4-FFF2-40B4-BE49-F238E27FC236}">
                <a16:creationId xmlns:a16="http://schemas.microsoft.com/office/drawing/2014/main" id="{6C3A24E3-9444-4E30-B2E2-91208942E275}"/>
              </a:ext>
            </a:extLst>
          </p:cNvPr>
          <p:cNvSpPr txBox="1">
            <a:spLocks/>
          </p:cNvSpPr>
          <p:nvPr/>
        </p:nvSpPr>
        <p:spPr>
          <a:xfrm>
            <a:off x="4915687" y="4077390"/>
            <a:ext cx="3301584" cy="91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oncert One"/>
              <a:buNone/>
              <a:defRPr sz="5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308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2" name="Google Shape;752;p30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 mengapa kami memilih tugas besar ini</a:t>
            </a:r>
            <a:endParaRPr/>
          </a:p>
        </p:txBody>
      </p:sp>
      <p:sp>
        <p:nvSpPr>
          <p:cNvPr id="753" name="Google Shape;753;p30"/>
          <p:cNvSpPr txBox="1">
            <a:spLocks noGrp="1"/>
          </p:cNvSpPr>
          <p:nvPr>
            <p:ph type="title" idx="3"/>
          </p:nvPr>
        </p:nvSpPr>
        <p:spPr>
          <a:xfrm>
            <a:off x="5645352" y="977961"/>
            <a:ext cx="2787447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754" name="Google Shape;754;p30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Presentasi mengenai hasil akhir produk kami.</a:t>
            </a:r>
            <a:endParaRPr/>
          </a:p>
        </p:txBody>
      </p:sp>
      <p:sp>
        <p:nvSpPr>
          <p:cNvPr id="755" name="Google Shape;755;p30"/>
          <p:cNvSpPr txBox="1">
            <a:spLocks noGrp="1"/>
          </p:cNvSpPr>
          <p:nvPr>
            <p:ph type="title" idx="5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Dekomposisi sistem kerja ATM menurut analisis yang telah kami lakukan</a:t>
            </a:r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title" idx="8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60" name="Google Shape;760;p30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Kesimpulan dari tugas besar yang telah kami buat.</a:t>
            </a:r>
            <a:endParaRPr/>
          </a:p>
        </p:txBody>
      </p:sp>
      <p:sp>
        <p:nvSpPr>
          <p:cNvPr id="761" name="Google Shape;761;p30"/>
          <p:cNvSpPr txBox="1">
            <a:spLocks noGrp="1"/>
          </p:cNvSpPr>
          <p:nvPr>
            <p:ph type="title" idx="14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763" name="Google Shape;763;p30"/>
          <p:cNvSpPr txBox="1">
            <a:spLocks noGrp="1"/>
          </p:cNvSpPr>
          <p:nvPr>
            <p:ph type="subTitle" idx="16"/>
          </p:nvPr>
        </p:nvSpPr>
        <p:spPr>
          <a:xfrm>
            <a:off x="1444100" y="3998357"/>
            <a:ext cx="2947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Flowchart</a:t>
            </a:r>
            <a:r>
              <a:rPr lang="en-US"/>
              <a:t> algoritma program untuk program secara umum serta untuk subprogramnya.</a:t>
            </a:r>
            <a:endParaRPr i="1"/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 idx="17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5" name="Google Shape;765;p30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66" name="Google Shape;766;p30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Daftar pustaka atau referensi-referensi yang kami pakai.</a:t>
            </a:r>
            <a:endParaRPr/>
          </a:p>
        </p:txBody>
      </p:sp>
      <p:sp>
        <p:nvSpPr>
          <p:cNvPr id="767" name="Google Shape;767;p30"/>
          <p:cNvSpPr txBox="1">
            <a:spLocks noGrp="1"/>
          </p:cNvSpPr>
          <p:nvPr>
            <p:ph type="title" idx="20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5501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2896650" y="255880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Latar belakang mengapa kami memilih tugas besar ini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6793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787" name="Google Shape;787;p3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789" name="Google Shape;789;p3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33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Pemilihan Tugas Besar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8" name="Google Shape;808;p33"/>
          <p:cNvSpPr txBox="1">
            <a:spLocks noGrp="1"/>
          </p:cNvSpPr>
          <p:nvPr>
            <p:ph type="body" idx="2"/>
          </p:nvPr>
        </p:nvSpPr>
        <p:spPr>
          <a:xfrm>
            <a:off x="5180805" y="1933508"/>
            <a:ext cx="3175858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ATM sering kita gunakan dalam kehidupan sehari-hari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Operasi yang dilakukan sistem sekadar penjumlahan dan pengurangan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Antarmuka pengguna grafis sederhana untuk dibuat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0" name="Google Shape;810;p33"/>
          <p:cNvSpPr txBox="1">
            <a:spLocks noGrp="1"/>
          </p:cNvSpPr>
          <p:nvPr>
            <p:ph type="title"/>
          </p:nvPr>
        </p:nvSpPr>
        <p:spPr>
          <a:xfrm>
            <a:off x="697475" y="57584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4927604" y="2196696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971861" y="42831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4927604" y="3098878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4908957" y="3971612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ATM Malware Attacks: Stop Hackers from Jackpotting : Hitachi Systems  Security | Managed Security Services Provider">
            <a:extLst>
              <a:ext uri="{FF2B5EF4-FFF2-40B4-BE49-F238E27FC236}">
                <a16:creationId xmlns:a16="http://schemas.microsoft.com/office/drawing/2014/main" id="{E060E803-F8E4-4571-9C91-F2077B01D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5"/>
          <a:stretch/>
        </p:blipFill>
        <p:spPr bwMode="auto">
          <a:xfrm>
            <a:off x="713224" y="1576078"/>
            <a:ext cx="3615092" cy="27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00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2958995" y="255880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SYSTEM OVERVIEW</a:t>
            </a:r>
            <a:endParaRPr sz="320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Dekomposisi cara kerja sistem ATM</a:t>
            </a:r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4669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41E393BB-7CB7-4EFA-B171-3D18AF113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1" y="1160275"/>
            <a:ext cx="7490598" cy="3687360"/>
          </a:xfrm>
          <a:prstGeom prst="rect">
            <a:avLst/>
          </a:prstGeom>
        </p:spPr>
      </p:pic>
      <p:sp>
        <p:nvSpPr>
          <p:cNvPr id="1528" name="Google Shape;1528;p47"/>
          <p:cNvSpPr/>
          <p:nvPr/>
        </p:nvSpPr>
        <p:spPr>
          <a:xfrm rot="10800000">
            <a:off x="24984" y="111507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7"/>
          <p:cNvSpPr/>
          <p:nvPr/>
        </p:nvSpPr>
        <p:spPr>
          <a:xfrm rot="10800000">
            <a:off x="195309" y="1705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47"/>
          <p:cNvSpPr/>
          <p:nvPr/>
        </p:nvSpPr>
        <p:spPr>
          <a:xfrm rot="10800000">
            <a:off x="559876" y="76968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7"/>
          <p:cNvSpPr/>
          <p:nvPr/>
        </p:nvSpPr>
        <p:spPr>
          <a:xfrm>
            <a:off x="8903532" y="441678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47"/>
          <p:cNvSpPr/>
          <p:nvPr/>
        </p:nvSpPr>
        <p:spPr>
          <a:xfrm>
            <a:off x="8549664" y="362806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7"/>
          <p:cNvSpPr/>
          <p:nvPr/>
        </p:nvSpPr>
        <p:spPr>
          <a:xfrm>
            <a:off x="8048484" y="441679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568F1C-55EF-4901-A980-C75DF0E6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DEKOMPOSISI MASALAH</a:t>
            </a:r>
          </a:p>
        </p:txBody>
      </p:sp>
    </p:spTree>
    <p:extLst>
      <p:ext uri="{BB962C8B-B14F-4D97-AF65-F5344CB8AC3E}">
        <p14:creationId xmlns:p14="http://schemas.microsoft.com/office/powerpoint/2010/main" val="149155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1"/>
          <p:cNvSpPr txBox="1">
            <a:spLocks noGrp="1"/>
          </p:cNvSpPr>
          <p:nvPr>
            <p:ph type="title"/>
          </p:nvPr>
        </p:nvSpPr>
        <p:spPr>
          <a:xfrm>
            <a:off x="2962064" y="2571750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PROPOSED SYSTEM</a:t>
            </a:r>
            <a:endParaRPr sz="3200"/>
          </a:p>
        </p:txBody>
      </p:sp>
      <p:sp>
        <p:nvSpPr>
          <p:cNvPr id="773" name="Google Shape;773;p31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Flowchart </a:t>
            </a:r>
            <a:r>
              <a:rPr lang="en"/>
              <a:t>algoritma program</a:t>
            </a:r>
            <a:endParaRPr i="1"/>
          </a:p>
        </p:txBody>
      </p:sp>
      <p:sp>
        <p:nvSpPr>
          <p:cNvPr id="774" name="Google Shape;774;p31"/>
          <p:cNvSpPr txBox="1">
            <a:spLocks noGrp="1"/>
          </p:cNvSpPr>
          <p:nvPr>
            <p:ph type="title" idx="2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854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486</Words>
  <Application>Microsoft Office PowerPoint</Application>
  <PresentationFormat>On-screen Show (16:9)</PresentationFormat>
  <Paragraphs>95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Teko</vt:lpstr>
      <vt:lpstr>Concert One</vt:lpstr>
      <vt:lpstr>Baloo 2</vt:lpstr>
      <vt:lpstr>Arial</vt:lpstr>
      <vt:lpstr>Virtual Campaign by Slidesgo</vt:lpstr>
      <vt:lpstr>Program Mesin ATM</vt:lpstr>
      <vt:lpstr>ANGGOTA KELOMPOK</vt:lpstr>
      <vt:lpstr>DOSEN PENGAMPU</vt:lpstr>
      <vt:lpstr>01</vt:lpstr>
      <vt:lpstr>INTRODUCTION</vt:lpstr>
      <vt:lpstr>INTRODUCTION</vt:lpstr>
      <vt:lpstr>SYSTEM OVERVIEW</vt:lpstr>
      <vt:lpstr>DEKOMPOSISI MASALAH</vt:lpstr>
      <vt:lpstr>PROPOSED SYSTEM</vt:lpstr>
      <vt:lpstr>Program secara Umum</vt:lpstr>
      <vt:lpstr>Proses Autentikasi</vt:lpstr>
      <vt:lpstr>Control Panel</vt:lpstr>
      <vt:lpstr>Proses Penarikan Uang</vt:lpstr>
      <vt:lpstr>Proses Penyimpanan Uang</vt:lpstr>
      <vt:lpstr>Proses Transfer Uang</vt:lpstr>
      <vt:lpstr>Proses Pembuatan Antarmuka</vt:lpstr>
      <vt:lpstr>RESULTS AND DISCUSSION</vt:lpstr>
      <vt:lpstr>Sistem Autentikasi (1)</vt:lpstr>
      <vt:lpstr>Sistem Autentikasi (2)</vt:lpstr>
      <vt:lpstr>Control Panel</vt:lpstr>
      <vt:lpstr>Transaksi Ambil Tunai (1)</vt:lpstr>
      <vt:lpstr>Transaksi Ambil Tunai (2)</vt:lpstr>
      <vt:lpstr>Transaksi Simpan Tunai (1)</vt:lpstr>
      <vt:lpstr>Transaksi Simpan Tunai (2)</vt:lpstr>
      <vt:lpstr>Transaksi Transfer Tunai (1)</vt:lpstr>
      <vt:lpstr>Transaksi Transfer Tunai (2)</vt:lpstr>
      <vt:lpstr>Mengenai Aplikasi</vt:lpstr>
      <vt:lpstr>CONCLUSION</vt:lpstr>
      <vt:lpstr>CONCLUSION</vt:lpstr>
      <vt:lpstr>REFERENSI</vt:lpstr>
      <vt:lpstr>Pembagian Tugas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Mesin ATM</dc:title>
  <cp:lastModifiedBy>Marchotridyo</cp:lastModifiedBy>
  <cp:revision>13</cp:revision>
  <dcterms:modified xsi:type="dcterms:W3CDTF">2020-11-23T03:54:04Z</dcterms:modified>
</cp:coreProperties>
</file>