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bec9959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bec9959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bec995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bec995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bec9959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bec9959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bec9959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3bec9959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bec9959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bec9959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bec9959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bec9959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3b206cb8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3b206cb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b206cb8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b206cb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b206cb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b206cb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b206cb8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b206cb8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b206cb8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b206cb8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b206cb8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b206cb8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b206cb8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b206cb8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b206cb8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b206cb8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olframalpha.com/input/?i=1%2F%281-a%2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Algebraic Data Types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“Are these all coincidence?”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06500" y="3626725"/>
            <a:ext cx="5331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Xinyuan, Tubi,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lgebraic Property of Exponentials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x^1 = x ⇒ Unit -&gt; A ≌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x^0 = 1 ⇒ Void -&gt; A ≌ Unit (</a:t>
            </a:r>
            <a:r>
              <a:rPr lang="en"/>
              <a:t>absurd function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1^x = 1 ⇒ A -&gt; Unit ≌ Unit (f(x) = ())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laws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(a+b)*c = a*c + b*c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((A | B), C) ≌ (A,C) | (B,C)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(a^b)^c = a^(b*c)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 -&gt; (B -&gt; A) ≌ (C, B) -&gt; 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type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List a = Nil | Cons a (List 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||L(a)|| = 1 + (||a|| * ||L(a)||)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⇒ ||L(a)|| = 1 / (1 - ||a||)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does that mean?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type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List a = Nil | Cons a (List 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||L(a)|| = 1 + (||a|| * ||L(a)||)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⇒ ||L(a)|| = 1 / (1 - ||a||)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1/(1-a) is the sum of a geometric series (or taylor series on L(a))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1+a+a^2+a^3+a^4+...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https://www.wolframalpha.com/input/?i=1%2F%281-a%29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KTHXBYE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Interested in more? Just come to #cat-talks!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type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A.K.A: Pair, Tuple, Struct, Class (with data members).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Person = Person { name :: String, age :: Int 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Color = Color { r :: UInt8, g :: UInt8, b :: UInt8 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Hair = Hair { person :: Person, color :: Color 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</a:t>
            </a:r>
            <a:r>
              <a:rPr lang="en"/>
              <a:t> type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A.K.A: Enum, Variants, Union (kind of), Subclass of a Class (kind of), Disjoint Sets.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BasicColor = Red | Green | Blue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Bool = True |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Int = 0 | 1 | 2 | … | INT_MAX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OptionalInt = None | Some Int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type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A.K.A: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 -&gt;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 -&gt; Bool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(Int,Bool) -&gt; (Bool,Int)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Quiz: How many instances?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UInt8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(Bool, Bool)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(Bool, UInit8)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UInt8 | Bool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Bool -&gt; BasicColor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BasicColor -&gt; Bool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Quiz: How many instances?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||</a:t>
            </a:r>
            <a:r>
              <a:rPr lang="en"/>
              <a:t>Bool|| ⇒</a:t>
            </a:r>
            <a:r>
              <a:rPr lang="en"/>
              <a:t> </a:t>
            </a:r>
            <a:r>
              <a:rPr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||UInt8|| ⇒ 256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||(Bool, Bool)|| ⇒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||(Bool, UInit8)|| ⇒ 512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||UInt8 | Bool|| ⇒ 258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||Bool -&gt; BasicColor|| ⇒ 3^2 =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||BasicColor -&gt; Bool|| ⇒ 2^3 = 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Additive/Multiplicative Identities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Unit = (), i.e. empty tuple, ||Unit|| ⇒ </a:t>
            </a: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((), A) ≌ A ≌ (A, ()) ⇒ 1*a = a = a*1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Void, i.e. empty enum, ||Void|| ⇒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Ø | A ≌ A ≌ A | Ø ⇒ 0+a = a = a+0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Algebraic Property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Commutativity of Addition: a + b = b +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| B ≌ B |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Commutativity of Multiplication: a * b = b *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(A, B) ≌ (B, A)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Algebraic Property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Commutativity of Addition: (a + b) + c = a + (b + 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 | B) | C ≌ A | (B | 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Commutativity of Multiplication: (a * b) * c = a * (b * 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((A, B), C) ≌ (A, (B, C))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